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 to Storage Spaces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</a:t>
            </a:r>
            <a:r>
              <a:rPr lang="en-US" sz="3000" dirty="0" smtClean="0"/>
              <a:t>2012 with some great improvements in Windows Server 2012 R2</a:t>
            </a:r>
            <a:endParaRPr lang="en-US" sz="3000" dirty="0" smtClean="0"/>
          </a:p>
          <a:p>
            <a:r>
              <a:rPr lang="en-US" sz="3000" dirty="0" smtClean="0"/>
              <a:t>This is Microsoft’s implementation of Software Defined Storage</a:t>
            </a:r>
          </a:p>
          <a:p>
            <a:r>
              <a:rPr lang="en-US" sz="3000" dirty="0" smtClean="0"/>
              <a:t>It </a:t>
            </a:r>
            <a:r>
              <a:rPr lang="en-US" sz="3000" dirty="0" smtClean="0"/>
              <a:t>creates </a:t>
            </a:r>
            <a:r>
              <a:rPr lang="en-US" sz="3000" dirty="0" smtClean="0"/>
              <a:t>virtual disks </a:t>
            </a:r>
            <a:r>
              <a:rPr lang="en-US" sz="3000" dirty="0" smtClean="0"/>
              <a:t>from</a:t>
            </a:r>
            <a:r>
              <a:rPr lang="en-US" sz="3000" dirty="0" smtClean="0"/>
              <a:t> </a:t>
            </a:r>
            <a:r>
              <a:rPr lang="en-US" sz="3000" dirty="0" smtClean="0"/>
              <a:t>storage pools that </a:t>
            </a:r>
            <a:r>
              <a:rPr lang="en-US" sz="3000" dirty="0" smtClean="0"/>
              <a:t>contain physical </a:t>
            </a:r>
            <a:r>
              <a:rPr lang="en-US" sz="3000" dirty="0" smtClean="0"/>
              <a:t>disks of different types and </a:t>
            </a:r>
            <a:r>
              <a:rPr lang="en-US" sz="3000" dirty="0" smtClean="0"/>
              <a:t>sizes (it is still recommended you use the same model and size for a storage pool)</a:t>
            </a:r>
            <a:endParaRPr lang="en-US" sz="3000" dirty="0" smtClean="0"/>
          </a:p>
          <a:p>
            <a:r>
              <a:rPr lang="en-US" sz="3000" dirty="0" smtClean="0"/>
              <a:t>Similar in concept to RAID at a high </a:t>
            </a:r>
            <a:r>
              <a:rPr lang="en-US" sz="3000" dirty="0" smtClean="0"/>
              <a:t>level but implemented differently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078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Storage pool</a:t>
            </a:r>
            <a:r>
              <a:rPr lang="en-US" sz="3000" dirty="0" smtClean="0"/>
              <a:t>: This is a grouping of disks in one large pool that presents the storage space from all disks as a total; from the storage pool you carve out virtual disks</a:t>
            </a:r>
          </a:p>
          <a:p>
            <a:r>
              <a:rPr lang="en-US" sz="3000" b="1" dirty="0" smtClean="0"/>
              <a:t>Storage space</a:t>
            </a:r>
            <a:r>
              <a:rPr lang="en-US" sz="3000" dirty="0" smtClean="0"/>
              <a:t>: This is a virtual disk that can be created from a  storage pool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945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Simple </a:t>
            </a:r>
            <a:r>
              <a:rPr lang="en-US" sz="3000" dirty="0" smtClean="0"/>
              <a:t>disk</a:t>
            </a:r>
            <a:r>
              <a:rPr lang="en-US" sz="3000" dirty="0" smtClean="0"/>
              <a:t> </a:t>
            </a:r>
            <a:r>
              <a:rPr lang="en-US" sz="3000" dirty="0" smtClean="0"/>
              <a:t>(no resiliency)</a:t>
            </a:r>
          </a:p>
          <a:p>
            <a:r>
              <a:rPr lang="en-US" sz="3000" dirty="0" smtClean="0"/>
              <a:t>2-way mirror disk</a:t>
            </a:r>
          </a:p>
          <a:p>
            <a:r>
              <a:rPr lang="en-US" sz="3000" dirty="0" smtClean="0"/>
              <a:t>3-way mirror disk</a:t>
            </a:r>
          </a:p>
          <a:p>
            <a:r>
              <a:rPr lang="en-US" sz="3000" dirty="0" smtClean="0"/>
              <a:t>Single parity disk</a:t>
            </a:r>
          </a:p>
          <a:p>
            <a:r>
              <a:rPr lang="en-US" sz="3000" dirty="0" smtClean="0"/>
              <a:t>Dual parity disk (new in Windows Server 2012 R2)</a:t>
            </a:r>
          </a:p>
          <a:p>
            <a:r>
              <a:rPr lang="en-US" sz="3000" dirty="0" smtClean="0"/>
              <a:t>The parity disks are also supported in clusters in Windows Server 2012 R2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6413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Fixed</a:t>
            </a:r>
            <a:r>
              <a:rPr lang="en-US" sz="3000" dirty="0" smtClean="0"/>
              <a:t> </a:t>
            </a:r>
            <a:r>
              <a:rPr lang="en-US" sz="3000" dirty="0" smtClean="0"/>
              <a:t>provision (allocate all space at creation </a:t>
            </a:r>
            <a:r>
              <a:rPr lang="en-US" sz="3000" dirty="0" smtClean="0"/>
              <a:t>time; called also thick provisioning)</a:t>
            </a:r>
            <a:endParaRPr lang="en-US" sz="3000" dirty="0" smtClean="0"/>
          </a:p>
          <a:p>
            <a:r>
              <a:rPr lang="en-US" sz="3000" dirty="0" smtClean="0"/>
              <a:t>Thin provision (allocate space in time as required)</a:t>
            </a:r>
          </a:p>
        </p:txBody>
      </p:sp>
    </p:spTree>
    <p:extLst>
      <p:ext uri="{BB962C8B-B14F-4D97-AF65-F5344CB8AC3E}">
        <p14:creationId xmlns:p14="http://schemas.microsoft.com/office/powerpoint/2010/main" val="4347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Windows Server 2012 R2 now supports storage </a:t>
            </a:r>
            <a:r>
              <a:rPr lang="en-US" sz="3000" dirty="0" err="1" smtClean="0"/>
              <a:t>tiering</a:t>
            </a:r>
            <a:r>
              <a:rPr lang="en-US" sz="3000" dirty="0" smtClean="0"/>
              <a:t>; this is a technology that uses both SSD and HDD storage and moves data from one to the other based on if it is hot or cold data</a:t>
            </a:r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MediaType</a:t>
            </a:r>
            <a:r>
              <a:rPr lang="en-US" sz="3000" dirty="0" smtClean="0"/>
              <a:t> property shows if a disk is HDD or SSD</a:t>
            </a:r>
          </a:p>
          <a:p>
            <a:r>
              <a:rPr lang="en-US" sz="3000" dirty="0" smtClean="0"/>
              <a:t>Data is moved by a scheduled task once a day in 1MB chunks (not a the file level)</a:t>
            </a:r>
          </a:p>
          <a:p>
            <a:r>
              <a:rPr lang="en-US" sz="3000" dirty="0" smtClean="0"/>
              <a:t>A file can be pinned to a specific tier if needed</a:t>
            </a:r>
          </a:p>
          <a:p>
            <a:r>
              <a:rPr lang="en-US" sz="3000" dirty="0" smtClean="0"/>
              <a:t>When you create a virtual disk you assign it space from the 2 tiers as you want</a:t>
            </a:r>
          </a:p>
          <a:p>
            <a:r>
              <a:rPr lang="en-US" sz="3000" dirty="0" smtClean="0"/>
              <a:t>Tiers only support simple or mirror disks and only fixed provisioning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578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auto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a storage pool you can assign one or more disks the role of Hot Spare and when a mirror or parity space has a failed disk, the data will be copied to one of the hot spares</a:t>
            </a:r>
          </a:p>
          <a:p>
            <a:r>
              <a:rPr lang="en-US" sz="3000" dirty="0" smtClean="0"/>
              <a:t>A failed space can also be repaired by using extra capacity from the pool (hot spares should not exist in the pool for this to work)</a:t>
            </a:r>
          </a:p>
          <a:p>
            <a:r>
              <a:rPr lang="en-US" sz="3000" dirty="0" smtClean="0"/>
              <a:t>The second option is usually faster because if the repaired data is placed on multiple disks it will be written in parallel</a:t>
            </a:r>
          </a:p>
          <a:p>
            <a:r>
              <a:rPr lang="en-US" sz="3000" dirty="0" smtClean="0"/>
              <a:t>The auto repair process usually starts when an I/O operation is performed on the data that is missing or damaged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113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423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MegaSeries</vt:lpstr>
      <vt:lpstr>Intro</vt:lpstr>
      <vt:lpstr>Terms</vt:lpstr>
      <vt:lpstr>Resiliency levels</vt:lpstr>
      <vt:lpstr>Provisioning types</vt:lpstr>
      <vt:lpstr>Storage tiers</vt:lpstr>
      <vt:lpstr>Space auto repair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108</cp:revision>
  <cp:lastPrinted>1601-01-01T00:00:00Z</cp:lastPrinted>
  <dcterms:created xsi:type="dcterms:W3CDTF">2019-03-09T11:22:51Z</dcterms:created>
  <dcterms:modified xsi:type="dcterms:W3CDTF">2020-05-03T11:45:33Z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