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Hyper-V </a:t>
            </a:r>
            <a:r>
              <a:rPr lang="en-US" sz="5400" smtClean="0"/>
              <a:t>Live Migration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Move a running VM from a Hyper-V server to another one without shutting the VM down and with minimal connectivity loss (maybe 1 or 2 pings depending on the migration type)</a:t>
            </a:r>
          </a:p>
        </p:txBody>
      </p:sp>
    </p:spTree>
    <p:extLst>
      <p:ext uri="{BB962C8B-B14F-4D97-AF65-F5344CB8AC3E}">
        <p14:creationId xmlns:p14="http://schemas.microsoft.com/office/powerpoint/2010/main" val="185676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Live migration in a failover cluster</a:t>
            </a:r>
          </a:p>
          <a:p>
            <a:r>
              <a:rPr lang="en-US" sz="3000" dirty="0" smtClean="0"/>
              <a:t>Live migration with VM files stored on SMB share</a:t>
            </a:r>
          </a:p>
          <a:p>
            <a:r>
              <a:rPr lang="en-US" sz="3000" dirty="0" smtClean="0"/>
              <a:t>Live storage migration</a:t>
            </a:r>
          </a:p>
          <a:p>
            <a:r>
              <a:rPr lang="en-US" sz="3000" dirty="0" smtClean="0"/>
              <a:t>Shared nothing live migration</a:t>
            </a:r>
          </a:p>
        </p:txBody>
      </p:sp>
    </p:spTree>
    <p:extLst>
      <p:ext uri="{BB962C8B-B14F-4D97-AF65-F5344CB8AC3E}">
        <p14:creationId xmlns:p14="http://schemas.microsoft.com/office/powerpoint/2010/main" val="265061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R2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Live migration now uses compression which can speed up the migration time with a little CPU overhead</a:t>
            </a:r>
          </a:p>
          <a:p>
            <a:r>
              <a:rPr lang="en-US" sz="3000" dirty="0" smtClean="0"/>
              <a:t>Live migration can also use SMB with multichannel and, where available, RDMA to make the migration even faster</a:t>
            </a:r>
          </a:p>
          <a:p>
            <a:r>
              <a:rPr lang="en-US" sz="3000" dirty="0" smtClean="0"/>
              <a:t>Compression cannot be used </a:t>
            </a:r>
            <a:r>
              <a:rPr lang="en-US" sz="3000" smtClean="0"/>
              <a:t>together with SMB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631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118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Info</vt:lpstr>
      <vt:lpstr>Migration types</vt:lpstr>
      <vt:lpstr>2012 R2 improvements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152</cp:revision>
  <cp:lastPrinted>1601-01-01T00:00:00Z</cp:lastPrinted>
  <dcterms:created xsi:type="dcterms:W3CDTF">2019-03-09T11:22:51Z</dcterms:created>
  <dcterms:modified xsi:type="dcterms:W3CDTF">2020-05-22T10:21:53Z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