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62" r:id="rId3"/>
    <p:sldId id="263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6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B767216-9E4D-472D-8884-7DD3A1103F0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6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2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86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9984" y="4844657"/>
            <a:ext cx="9144000" cy="130925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              </a:t>
            </a:r>
            <a:r>
              <a:rPr lang="en-US" sz="5400" dirty="0" err="1" smtClean="0"/>
              <a:t>Megaseries</a:t>
            </a:r>
            <a:endParaRPr lang="en-US" sz="5400" dirty="0"/>
          </a:p>
        </p:txBody>
      </p:sp>
      <p:pic>
        <p:nvPicPr>
          <p:cNvPr id="1032" name="Picture 8" descr="Delete A Storage Pool Stuck In Read Only Mode - Pixel Robo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24" y="4110364"/>
            <a:ext cx="3600244" cy="24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97152" y="2258568"/>
            <a:ext cx="8982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Hyper-V VM version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1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VMs on Windows Server 2016 have a new configuration file type with the extension VMCX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On Windows Server 2012 R2 and earlier, the configuration file was XML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VMs now expose their configuration version in the GUI and through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Powershell</a:t>
            </a:r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Older version VMs can run on newer hosts but do not benefit from enhanced features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upgrade a VM version, it must be shut down first</a:t>
            </a:r>
          </a:p>
          <a:p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23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New </a:t>
            </a:r>
            <a:r>
              <a:rPr lang="en-US" sz="44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file and version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VMs on Windows Server 2012 R2 have version 5 and use XML as the configuration file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VMs on Windows Server 2016 have version 8 and use VMCX as the configuration file and VMRS as the runtime state data file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new configuration file is now binary instead of text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new format increases efficiency in reading and writing and protects better against corruption</a:t>
            </a:r>
          </a:p>
          <a:p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3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cap="none" dirty="0">
                <a:hlinkClick r:id="rId2"/>
              </a:rPr>
              <a:t>https://</a:t>
            </a:r>
            <a:r>
              <a:rPr lang="en-US" sz="2400" cap="none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cap="none" dirty="0">
                <a:hlinkClick r:id="rId3"/>
              </a:rPr>
              <a:t>https://</a:t>
            </a:r>
            <a:r>
              <a:rPr lang="en-US" sz="2400" cap="none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535</TotalTime>
  <Words>150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Corbel</vt:lpstr>
      <vt:lpstr>Wingdings</vt:lpstr>
      <vt:lpstr>Banded</vt:lpstr>
      <vt:lpstr>PowerPoint Presentation</vt:lpstr>
      <vt:lpstr>Introduction</vt:lpstr>
      <vt:lpstr>New config file and version</vt:lpstr>
      <vt:lpstr>https://www.youtube.com/channel/UCcZ-jLbPwNr8E_v9-65n8Iw  https://github.com/itknowledge4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141</cp:revision>
  <dcterms:created xsi:type="dcterms:W3CDTF">2020-08-12T22:19:40Z</dcterms:created>
  <dcterms:modified xsi:type="dcterms:W3CDTF">2020-12-15T16:28:20Z</dcterms:modified>
</cp:coreProperties>
</file>