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Configure DHCP on Server Core with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the DHCP server role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Configure a scope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Authorize the server in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1399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23</TotalTime>
  <Words>35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PowerPoint Presentation</vt:lpstr>
      <vt:lpstr>Steps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20</cp:revision>
  <dcterms:created xsi:type="dcterms:W3CDTF">2020-08-12T22:19:40Z</dcterms:created>
  <dcterms:modified xsi:type="dcterms:W3CDTF">2020-09-10T11:53:40Z</dcterms:modified>
</cp:coreProperties>
</file>