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on Windows Server 2012 R2 in a simple implementation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could set Minimum and Maximum IOPS on VHD/VHDX files from the VM settings or using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was no central management or monitoring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Windows Server 2016 we got Storage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QoS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Policies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permit us to manage and monitor storage performance for virtual machines with hard disks stored on Scale Out File Servers or Cluster Shared Volumes</a:t>
            </a:r>
          </a:p>
        </p:txBody>
      </p:sp>
    </p:spTree>
    <p:extLst>
      <p:ext uri="{BB962C8B-B14F-4D97-AF65-F5344CB8AC3E}">
        <p14:creationId xmlns:p14="http://schemas.microsoft.com/office/powerpoint/2010/main" val="38412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 scenarios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server/cluster which stores virtual hard disks on a Scale Out File Server: you will need a scale out file server cluster and one or more Hyper-V servers/clusters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cluster which stores virtual hard disks on its Cluster Shared Volumes: You will need a Hyper-V cluster with CSV for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3444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How it works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the file server cluster we now have the Policy Manager through which we create and manage policies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also monitors the performance for the items on which the policy is applied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the Hyper-V server we have a Rate Limiter which gets the policy data from the Policy Manager on the file server cluster and limits the target VHD/VHDX files IO if needed</a:t>
            </a:r>
          </a:p>
        </p:txBody>
      </p:sp>
    </p:spTree>
    <p:extLst>
      <p:ext uri="{BB962C8B-B14F-4D97-AF65-F5344CB8AC3E}">
        <p14:creationId xmlns:p14="http://schemas.microsoft.com/office/powerpoint/2010/main" val="39012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Policy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Aggregated 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this policy type you can apply a maximum and minimum value of IOPS to multiple VHD/VHDX files and those values will be shared between them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Dedicated 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this policy type you can apply a minimum and maximum value of IOPS to multiple VHD/VHDX files and each of the files will get the values, so the IOPS will not be split between them</a:t>
            </a:r>
          </a:p>
        </p:txBody>
      </p:sp>
    </p:spTree>
    <p:extLst>
      <p:ext uri="{BB962C8B-B14F-4D97-AF65-F5344CB8AC3E}">
        <p14:creationId xmlns:p14="http://schemas.microsoft.com/office/powerpoint/2010/main" val="39592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Normalized IOPS: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storage usage is measured in normalized IOPS. By default all IO which is equal or smaller than 8KB is 1 IOPS. This value can be modified up to 4GB</a:t>
            </a:r>
          </a:p>
          <a:p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Flow: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connection from a VM to a VHD/VHDX file is called a flow</a:t>
            </a:r>
          </a:p>
        </p:txBody>
      </p:sp>
    </p:spTree>
    <p:extLst>
      <p:ext uri="{BB962C8B-B14F-4D97-AF65-F5344CB8AC3E}">
        <p14:creationId xmlns:p14="http://schemas.microsoft.com/office/powerpoint/2010/main" val="3303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564</TotalTime>
  <Words>324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PowerPoint Presentation</vt:lpstr>
      <vt:lpstr>Introduction</vt:lpstr>
      <vt:lpstr>Deployment scenarios</vt:lpstr>
      <vt:lpstr>How it works</vt:lpstr>
      <vt:lpstr>Policy types</vt:lpstr>
      <vt:lpstr>Terms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152</cp:revision>
  <dcterms:created xsi:type="dcterms:W3CDTF">2020-08-12T22:19:40Z</dcterms:created>
  <dcterms:modified xsi:type="dcterms:W3CDTF">2020-12-17T21:38:03Z</dcterms:modified>
</cp:coreProperties>
</file>