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 Recycle Bin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introduced in Windows Server 2008 R2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Starting with Windows Server 2012 it is also possible to manage it from the Active Directory Administrative Center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Allows you to recover deleted AD objects fast without doing an authoritative restore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you enable the Recycle Bin it cannot be disabled</a:t>
            </a:r>
          </a:p>
        </p:txBody>
      </p:sp>
    </p:spTree>
    <p:extLst>
      <p:ext uri="{BB962C8B-B14F-4D97-AF65-F5344CB8AC3E}">
        <p14:creationId xmlns:p14="http://schemas.microsoft.com/office/powerpoint/2010/main" val="260273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</TotalTime>
  <Words>64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Info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15</cp:revision>
  <dcterms:created xsi:type="dcterms:W3CDTF">2020-08-12T22:19:40Z</dcterms:created>
  <dcterms:modified xsi:type="dcterms:W3CDTF">2020-09-06T18:39:24Z</dcterms:modified>
</cp:coreProperties>
</file>