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windows/it-pro/windows-server-2012-r2-and-2012/jj878312(v=ws.11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IPAM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to Windows Server 2012, much improved in Windows Server 2012 R2 and further improved in Windows Server 2016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 free solution with which you can manage IP address blocks, DHCP scopes and DNS entries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to set up and manage as it is integrated in the Server Manager and in Windows Server 2016 offers more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CmdLets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WS 2016 DNS management has some enhancements like managing Zones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Resource Records</a:t>
            </a:r>
          </a:p>
        </p:txBody>
      </p:sp>
    </p:spTree>
    <p:extLst>
      <p:ext uri="{BB962C8B-B14F-4D97-AF65-F5344CB8AC3E}">
        <p14:creationId xmlns:p14="http://schemas.microsoft.com/office/powerpoint/2010/main" val="4455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IPAM Functions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 space management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address space management: works with System Center VMM to manage your virtual address infrastructure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Multi-server discovery, management and monitoring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Audit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Role based access control (new in Windows Server 2012 R2 and enhanced in Windows Server 2016)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IPAM data storage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Windows Server 2016 IPAM data can be stored in a Windows Internal Database or in a Microsoft SQL Server database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space that the database takes up depends on the environment complexity so the more ranges,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addresses users and devices you have the more space the data will take up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link can help you calculate your storage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needsfor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IPAM: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https://docs.microsoft.com/en-us/previous-versions/windows/it-pro/windows-server-2012-r2-and-2012/jj878312(v=ws.11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Old event data can be deleted from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IPAM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through the GUI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 block – This is just a container for a big block of IPs from which we can then create ranges; usually blocks are well knows IP networks like 172.16.0.0/16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Address range – This is a subset of a block which can be represented by a DHCP scope or an IPAM managed address range; An example: 172.16.0.1-172.16.0.100 as a DHCP scope  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on IPAM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completely agentless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of its tasks are done with scripts that run as Scheduled Tasks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manage Windows Server 2008+ as OS and DC, DNS, DHCP and NPS as server roles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can be imported and exported with the GUI and with 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also permits integration with other system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IPAM server has local groups with which you can grant users different roles in IPAM (the old way of granting rights from Windows Server 2012; still exist also in 2016)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5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Role based access control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roles, access scopes and access policies to allow you to define fine-grained control for users and groups of different objects in IPAM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Roles are IPAM operations; Windows </a:t>
            </a:r>
            <a:r>
              <a:rPr lang="en-US" sz="2800" smtClean="0">
                <a:latin typeface="Calibri" panose="020F0502020204030204" pitchFamily="34" charset="0"/>
                <a:cs typeface="Calibri" panose="020F0502020204030204" pitchFamily="34" charset="0"/>
              </a:rPr>
              <a:t>Server 2016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8 already built-in and you can define as many custom roles as you need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 scopes define the objects that users have access to so they define the administrative domain; An example of using scopes is creating a scope for each location in your environment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Access policies combine a role with a scope to grant users or groups permissions on certain IPAM objects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</TotalTime>
  <Words>477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Banded</vt:lpstr>
      <vt:lpstr>PowerPoint Presentation</vt:lpstr>
      <vt:lpstr>General</vt:lpstr>
      <vt:lpstr>IPAM Functions</vt:lpstr>
      <vt:lpstr>IPAM data storage</vt:lpstr>
      <vt:lpstr>Important terms</vt:lpstr>
      <vt:lpstr>More on IPAM</vt:lpstr>
      <vt:lpstr>Role based access control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26</cp:revision>
  <dcterms:created xsi:type="dcterms:W3CDTF">2020-08-12T22:19:40Z</dcterms:created>
  <dcterms:modified xsi:type="dcterms:W3CDTF">2020-09-14T21:14:14Z</dcterms:modified>
</cp:coreProperties>
</file>