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Hyper-V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role was “revived” in Windows Server 2012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Windows Server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2016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got a lot of new features or enhancements to existing ones</a:t>
            </a:r>
          </a:p>
        </p:txBody>
      </p:sp>
    </p:spTree>
    <p:extLst>
      <p:ext uri="{BB962C8B-B14F-4D97-AF65-F5344CB8AC3E}">
        <p14:creationId xmlns:p14="http://schemas.microsoft.com/office/powerpoint/2010/main" val="13928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new additions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Nested virtualization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SecureBoot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support for Linux VMs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Hyper-V Manager now uses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WSMan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communicate with the Hyper-V hosts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Direct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Migrate VMs from 2012 R2 and vice-versa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…and many more</a:t>
            </a:r>
          </a:p>
        </p:txBody>
      </p:sp>
    </p:spTree>
    <p:extLst>
      <p:ext uri="{BB962C8B-B14F-4D97-AF65-F5344CB8AC3E}">
        <p14:creationId xmlns:p14="http://schemas.microsoft.com/office/powerpoint/2010/main" val="422561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memory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2012 the memory allocations has been improved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on a VM can be static (always consumes the amount specified) or dynamic (has a minimum and a maximum value and consumes as much or little memory it needs that fits in this limit)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3 memory settings when dynamic memory is used: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Startup memory: Is used at machine startup when usually it needs more memory than it may need in a Idle state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memory: The minimum amount of memory that this machine can get from the host (usually when in Idle)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Maximum memory: The maximum amount of memory that can be allocated</a:t>
            </a:r>
          </a:p>
        </p:txBody>
      </p:sp>
    </p:spTree>
    <p:extLst>
      <p:ext uri="{BB962C8B-B14F-4D97-AF65-F5344CB8AC3E}">
        <p14:creationId xmlns:p14="http://schemas.microsoft.com/office/powerpoint/2010/main" val="32050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virtual disk 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 disk: when creating the disk all space is allocated on the host storage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disk: The disk only uses the amount of space that is needs and it grows to the maximum value as files are placed on it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Disk types can be converted using the GUI or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6395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Networking – Hyper-V virtual switch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a virtual network device that you can use to connect VMs to networks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3 types: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External: The switch is linked to one of the host’s network adapters and all VMs connected to the switch can access the outside network through the host’s NIC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Internal: The switch connects the host with the VMs connected to this switch but the VMs cannot go outside through the host’s NICs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Private: Machines connected to this switch can only communicate with one another but not with the host</a:t>
            </a:r>
          </a:p>
        </p:txBody>
      </p:sp>
    </p:spTree>
    <p:extLst>
      <p:ext uri="{BB962C8B-B14F-4D97-AF65-F5344CB8AC3E}">
        <p14:creationId xmlns:p14="http://schemas.microsoft.com/office/powerpoint/2010/main" val="254386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Server editions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Standard: The license you buy for the host also offers you 2 licenses for virtual machines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Datacenter: The license you buy with the host gives you unlimited licenses for virtual machines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Hyper-V Server: No licenses included but also the product is free to use</a:t>
            </a:r>
          </a:p>
        </p:txBody>
      </p:sp>
    </p:spTree>
    <p:extLst>
      <p:ext uri="{BB962C8B-B14F-4D97-AF65-F5344CB8AC3E}">
        <p14:creationId xmlns:p14="http://schemas.microsoft.com/office/powerpoint/2010/main" val="41107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157</TotalTime>
  <Words>393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Some new additions</vt:lpstr>
      <vt:lpstr>Dynamic memory</vt:lpstr>
      <vt:lpstr>Primary virtual disk types</vt:lpstr>
      <vt:lpstr>Networking – Hyper-V virtual switch</vt:lpstr>
      <vt:lpstr>Windows Server editions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42</cp:revision>
  <dcterms:created xsi:type="dcterms:W3CDTF">2020-08-12T22:19:40Z</dcterms:created>
  <dcterms:modified xsi:type="dcterms:W3CDTF">2020-10-15T18:31:56Z</dcterms:modified>
</cp:coreProperties>
</file>