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2" r:id="rId1"/>
  </p:sldMasterIdLst>
  <p:sldIdLst>
    <p:sldId id="256" r:id="rId2"/>
    <p:sldId id="262" r:id="rId3"/>
    <p:sldId id="264" r:id="rId4"/>
    <p:sldId id="263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569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7216-9E4D-472D-8884-7DD3A1103F08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727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7216-9E4D-472D-8884-7DD3A1103F08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251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DB767216-9E4D-472D-8884-7DD3A1103F08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121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7216-9E4D-472D-8884-7DD3A1103F08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250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B767216-9E4D-472D-8884-7DD3A1103F08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161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7216-9E4D-472D-8884-7DD3A1103F08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162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7216-9E4D-472D-8884-7DD3A1103F08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279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7216-9E4D-472D-8884-7DD3A1103F08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927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7216-9E4D-472D-8884-7DD3A1103F08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129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7216-9E4D-472D-8884-7DD3A1103F08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680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7216-9E4D-472D-8884-7DD3A1103F08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599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DB767216-9E4D-472D-8884-7DD3A1103F08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4865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tknowledge4" TargetMode="External"/><Relationship Id="rId2" Type="http://schemas.openxmlformats.org/officeDocument/2006/relationships/hyperlink" Target="https://www.youtube.com/channel/UCcZ-jLbPwNr8E_v9-65n8Iw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19984" y="4844657"/>
            <a:ext cx="9144000" cy="1309255"/>
          </a:xfrm>
        </p:spPr>
        <p:txBody>
          <a:bodyPr>
            <a:normAutofit/>
          </a:bodyPr>
          <a:lstStyle/>
          <a:p>
            <a:r>
              <a:rPr lang="en-US" sz="5400" dirty="0" smtClean="0"/>
              <a:t>              </a:t>
            </a:r>
            <a:r>
              <a:rPr lang="en-US" sz="5400" dirty="0" err="1" smtClean="0"/>
              <a:t>Megaseries</a:t>
            </a:r>
            <a:endParaRPr lang="en-US" sz="5400" dirty="0"/>
          </a:p>
        </p:txBody>
      </p:sp>
      <p:pic>
        <p:nvPicPr>
          <p:cNvPr id="1032" name="Picture 8" descr="Delete A Storage Pool Stuck In Read Only Mode - Pixel Robots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6024" y="4110364"/>
            <a:ext cx="3600244" cy="2400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97152" y="2258568"/>
            <a:ext cx="89824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Enable Nested Virtualization</a:t>
            </a:r>
            <a:endParaRPr lang="en-US" sz="48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910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Info</a:t>
            </a:r>
            <a:endParaRPr lang="en-US" sz="44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A big new feature on Windows Server 2016</a:t>
            </a:r>
          </a:p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Permits administrators to make more complex test labs without a lot of hardware by creating Hyper-V virtual machines and installing other virtual machines in those</a:t>
            </a:r>
          </a:p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It is also used for Containers</a:t>
            </a:r>
          </a:p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It is not meant for production use (just test labs and containers)</a:t>
            </a:r>
            <a:endParaRPr lang="en-US" sz="3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487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Prerequisites</a:t>
            </a:r>
            <a:endParaRPr lang="en-US" sz="44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Nested virtualization is supported starting with Windows Server 2016 (for host and VMs)</a:t>
            </a:r>
          </a:p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An Intel processor with VT-x and EPT is needed</a:t>
            </a:r>
            <a:endParaRPr lang="en-US" sz="3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host VM should not use dynamic memory</a:t>
            </a:r>
          </a:p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host VM does not support checkpoints and live migration</a:t>
            </a:r>
            <a:endParaRPr lang="en-US" sz="3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9167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Steps</a:t>
            </a:r>
            <a:endParaRPr lang="en-US" sz="44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Expose CPU virtualization extensions</a:t>
            </a:r>
          </a:p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Enable MAC address spoofing</a:t>
            </a:r>
          </a:p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Settings are enabled on a per VM basis and the VM has to be stopped</a:t>
            </a:r>
            <a:endParaRPr lang="en-US" sz="3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0594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495800"/>
            <a:ext cx="10972800" cy="2057400"/>
          </a:xfrm>
        </p:spPr>
        <p:txBody>
          <a:bodyPr/>
          <a:lstStyle/>
          <a:p>
            <a:pPr algn="ctr"/>
            <a:r>
              <a:rPr lang="en-US" sz="2400" cap="none" dirty="0">
                <a:hlinkClick r:id="rId2"/>
              </a:rPr>
              <a:t>https://</a:t>
            </a:r>
            <a:r>
              <a:rPr lang="en-US" sz="2400" cap="none" dirty="0" smtClean="0">
                <a:hlinkClick r:id="rId2"/>
              </a:rPr>
              <a:t>www.youtube.com/channel/UCcZ-jLbPwNr8E_v9-65n8Iw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cap="none" dirty="0">
                <a:hlinkClick r:id="rId3"/>
              </a:rPr>
              <a:t>https://</a:t>
            </a:r>
            <a:r>
              <a:rPr lang="en-US" sz="2400" cap="none" dirty="0" smtClean="0">
                <a:hlinkClick r:id="rId3"/>
              </a:rPr>
              <a:t>github.com/itknowledge4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/>
          </a:p>
        </p:txBody>
      </p:sp>
      <p:pic>
        <p:nvPicPr>
          <p:cNvPr id="4" name="Picture 2" descr="E:\HatchfulExport-All\logo_transparent.png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2900" y="457200"/>
            <a:ext cx="388620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324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175</TotalTime>
  <Words>135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Corbel</vt:lpstr>
      <vt:lpstr>Wingdings</vt:lpstr>
      <vt:lpstr>Banded</vt:lpstr>
      <vt:lpstr>PowerPoint Presentation</vt:lpstr>
      <vt:lpstr>Info</vt:lpstr>
      <vt:lpstr>Prerequisites</vt:lpstr>
      <vt:lpstr>Steps</vt:lpstr>
      <vt:lpstr>https://www.youtube.com/channel/UCcZ-jLbPwNr8E_v9-65n8Iw  https://github.com/itknowledge4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 dumitras</dc:creator>
  <cp:lastModifiedBy>adi dumitras</cp:lastModifiedBy>
  <cp:revision>56</cp:revision>
  <dcterms:created xsi:type="dcterms:W3CDTF">2020-08-12T22:19:40Z</dcterms:created>
  <dcterms:modified xsi:type="dcterms:W3CDTF">2020-10-16T16:43:14Z</dcterms:modified>
</cp:coreProperties>
</file>