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2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9984" y="4844657"/>
            <a:ext cx="9144000" cy="13092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             </a:t>
            </a:r>
            <a:r>
              <a:rPr lang="en-US" sz="5400" dirty="0" err="1" smtClean="0"/>
              <a:t>Megaseries</a:t>
            </a:r>
            <a:endParaRPr lang="en-US" sz="5400" dirty="0"/>
          </a:p>
        </p:txBody>
      </p:sp>
      <p:pic>
        <p:nvPicPr>
          <p:cNvPr id="1032" name="Picture 8" descr="Delete A Storage Pool Stuck In Read Only Mode - Pixel Robot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24" y="4110364"/>
            <a:ext cx="3600244" cy="240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Hyper-V configuration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will be covered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Hyper-V host configuration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switch creation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machine creation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Virtual machine deletion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Setting different virtual machine settings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Create, assign and delete virtual disks</a:t>
            </a:r>
          </a:p>
        </p:txBody>
      </p:sp>
    </p:spTree>
    <p:extLst>
      <p:ext uri="{BB962C8B-B14F-4D97-AF65-F5344CB8AC3E}">
        <p14:creationId xmlns:p14="http://schemas.microsoft.com/office/powerpoint/2010/main" val="2934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158</TotalTime>
  <Words>42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What will be covered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45</cp:revision>
  <dcterms:created xsi:type="dcterms:W3CDTF">2020-08-12T22:19:40Z</dcterms:created>
  <dcterms:modified xsi:type="dcterms:W3CDTF">2020-10-16T16:14:47Z</dcterms:modified>
</cp:coreProperties>
</file>