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2 VMs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new type of virtual machine introduced in Hyper-V on Windows Server 2012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VMs were designed from the ground up to take advantage of virtualization: they do not try to emulate legacy hardware since they ‘know’ they are VMs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machines use UEFI instead of BIOS as Generation 1 machines (or machines on WS2012) and support UEFI features like Secure Boot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Generation 2 VMs support operating systems starting with Windows Server 2012/Windows 8 and only the 64 bit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of the legacy devices that were emulated were replaced by synthetic drivers and software based devices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no more IDE controller; VMs can boot from the SCSI controller now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PXE boot is supported on the standard network adapter; the legacy network adapter is gone from Generation 2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68" y="1219200"/>
            <a:ext cx="9057664" cy="5517209"/>
          </a:xfrm>
        </p:spPr>
      </p:pic>
    </p:spTree>
    <p:extLst>
      <p:ext uri="{BB962C8B-B14F-4D97-AF65-F5344CB8AC3E}">
        <p14:creationId xmlns:p14="http://schemas.microsoft.com/office/powerpoint/2010/main" val="1953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297</TotalTime>
  <Words>154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Banded</vt:lpstr>
      <vt:lpstr>PowerPoint Presentation</vt:lpstr>
      <vt:lpstr>Info</vt:lpstr>
      <vt:lpstr>Hardware</vt:lpstr>
      <vt:lpstr>Hardware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49</cp:revision>
  <dcterms:created xsi:type="dcterms:W3CDTF">2020-08-12T22:19:40Z</dcterms:created>
  <dcterms:modified xsi:type="dcterms:W3CDTF">2020-10-16T19:27:40Z</dcterms:modified>
</cp:coreProperties>
</file>