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sldIdLst>
    <p:sldId id="256" r:id="rId2"/>
    <p:sldId id="261" r:id="rId3"/>
    <p:sldId id="262" r:id="rId4"/>
    <p:sldId id="263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569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27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5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DB767216-9E4D-472D-8884-7DD3A1103F08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2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50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767216-9E4D-472D-8884-7DD3A1103F08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61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62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79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27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2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80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99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B767216-9E4D-472D-8884-7DD3A1103F08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865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knowledge4" TargetMode="External"/><Relationship Id="rId2" Type="http://schemas.openxmlformats.org/officeDocument/2006/relationships/hyperlink" Target="https://www.youtube.com/channel/UCcZ-jLbPwNr8E_v9-65n8I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19984" y="4844657"/>
            <a:ext cx="9144000" cy="1309255"/>
          </a:xfrm>
        </p:spPr>
        <p:txBody>
          <a:bodyPr>
            <a:normAutofit/>
          </a:bodyPr>
          <a:lstStyle/>
          <a:p>
            <a:r>
              <a:rPr lang="en-US" sz="5400" dirty="0" smtClean="0"/>
              <a:t>              </a:t>
            </a:r>
            <a:r>
              <a:rPr lang="en-US" sz="5400" dirty="0" err="1" smtClean="0"/>
              <a:t>Megaseries</a:t>
            </a:r>
            <a:endParaRPr lang="en-US" sz="5400" dirty="0"/>
          </a:p>
        </p:txBody>
      </p:sp>
      <p:pic>
        <p:nvPicPr>
          <p:cNvPr id="1032" name="Picture 8" descr="Delete A Storage Pool Stuck In Read Only Mode - Pixel Robot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024" y="4110364"/>
            <a:ext cx="3600244" cy="240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97152" y="2258568"/>
            <a:ext cx="8982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Enhanced Session Mode</a:t>
            </a:r>
            <a:endParaRPr lang="en-US" sz="48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10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Info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Windows Server 2012 the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VMConnect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tool that allows you to see the VM screen and give input to it used old technology and lacked a lot of features</a:t>
            </a: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Windows Server 2012 R2 Microsoft introduced Enhanced Session Mode to improve the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VMConnect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tool</a:t>
            </a: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Now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VMConnect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uses the VM’s RDP protocol over the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VMBus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to give you a much richer experience</a:t>
            </a: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Even though it uses the RDP protocol it does not need the VM to have a NIC or IP configuration (communication is over the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VMBus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28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Info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Copy/Paste is now fully supported in this new management experience</a:t>
            </a:r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Redirection of different devices is now supported: smartcards, USB devices, audio and more</a:t>
            </a:r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Enhanced Session Mode has to be enabled on a Hyper-V host in order  for it to be used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522" y="4648200"/>
            <a:ext cx="8022678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83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Info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3775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When you open a VM’s console you will get the following prompt: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If you click Connect you will use Enhanced Session Mode (different settings can also be configured)</a:t>
            </a:r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If you close the dialog you will use the old console with a bitmap image from the emulated video card and emulated mouse/keyboard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2286000"/>
            <a:ext cx="4202803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80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5800"/>
            <a:ext cx="10972800" cy="2057400"/>
          </a:xfrm>
        </p:spPr>
        <p:txBody>
          <a:bodyPr/>
          <a:lstStyle/>
          <a:p>
            <a:pPr algn="ctr"/>
            <a:r>
              <a:rPr lang="en-US" sz="2400" cap="none" dirty="0">
                <a:hlinkClick r:id="rId2"/>
              </a:rPr>
              <a:t>https://</a:t>
            </a:r>
            <a:r>
              <a:rPr lang="en-US" sz="2400" cap="none" dirty="0" smtClean="0">
                <a:hlinkClick r:id="rId2"/>
              </a:rPr>
              <a:t>www.youtube.com/channel/UCcZ-jLbPwNr8E_v9-65n8Iw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cap="none" dirty="0">
                <a:hlinkClick r:id="rId3"/>
              </a:rPr>
              <a:t>https://</a:t>
            </a:r>
            <a:r>
              <a:rPr lang="en-US" sz="2400" cap="none" dirty="0" smtClean="0">
                <a:hlinkClick r:id="rId3"/>
              </a:rPr>
              <a:t>github.com/itknowledge4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2" descr="E:\HatchfulExport-All\logo_transparent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4572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2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311</TotalTime>
  <Words>203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Corbel</vt:lpstr>
      <vt:lpstr>Wingdings</vt:lpstr>
      <vt:lpstr>Banded</vt:lpstr>
      <vt:lpstr>PowerPoint Presentation</vt:lpstr>
      <vt:lpstr>Info</vt:lpstr>
      <vt:lpstr>Info</vt:lpstr>
      <vt:lpstr>Info</vt:lpstr>
      <vt:lpstr>https://www.youtube.com/channel/UCcZ-jLbPwNr8E_v9-65n8Iw  https://github.com/itknowledge4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dumitras</dc:creator>
  <cp:lastModifiedBy>adi dumitras</cp:lastModifiedBy>
  <cp:revision>52</cp:revision>
  <dcterms:created xsi:type="dcterms:W3CDTF">2020-08-12T22:19:40Z</dcterms:created>
  <dcterms:modified xsi:type="dcterms:W3CDTF">2020-10-17T15:23:29Z</dcterms:modified>
</cp:coreProperties>
</file>