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Deduplication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New feature in Windows Server 2012 with enhancements in Windows Server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2016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Dedup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usually found on storage devices and appliances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Optimizes the space consumed on a specific volume by finding data that is stored multiple times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be enabled on a per volume basis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offers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CmdLets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Server Manager integration</a:t>
            </a:r>
          </a:p>
        </p:txBody>
      </p:sp>
    </p:spTree>
    <p:extLst>
      <p:ext uri="{BB962C8B-B14F-4D97-AF65-F5344CB8AC3E}">
        <p14:creationId xmlns:p14="http://schemas.microsoft.com/office/powerpoint/2010/main" val="388681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Usage scenarios (settings templates)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General purpose file server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Hyper-V/VDI data 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Backup workloads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How it works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After it is enabled on a volume it scans the volume and splits data into chunks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 unique chunks are placed into a chunk store, the duplicate ones are deleted and links from the chunks to the actual files are formed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time to time the chunk store is scanned and unlinked chunks are deleted; also any corruption is remediated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these jobs are done through the Task Scheduler</a:t>
            </a:r>
          </a:p>
        </p:txBody>
      </p:sp>
    </p:spTree>
    <p:extLst>
      <p:ext uri="{BB962C8B-B14F-4D97-AF65-F5344CB8AC3E}">
        <p14:creationId xmlns:p14="http://schemas.microsoft.com/office/powerpoint/2010/main" val="305255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Task types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Optimization : scans files, creates chunks, places them in the chunk store and creates links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Garbage collection : reclaims space by deleting unlinked chunks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Integrity scrubbing : scans for corruption in the chunk store and, if possible, fixes it</a:t>
            </a:r>
          </a:p>
          <a:p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Unoptimization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: disables deduplication for a volume; it is run manually</a:t>
            </a:r>
          </a:p>
        </p:txBody>
      </p:sp>
    </p:spTree>
    <p:extLst>
      <p:ext uri="{BB962C8B-B14F-4D97-AF65-F5344CB8AC3E}">
        <p14:creationId xmlns:p14="http://schemas.microsoft.com/office/powerpoint/2010/main" val="364547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New and enhanced in 2016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for volumes as large as 64TB and a maximum file size of 1TB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for Cluster OS Rolling Upgrade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deduplication tasks are now multithreaded</a:t>
            </a: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45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136</TotalTime>
  <Words>243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Banded</vt:lpstr>
      <vt:lpstr>PowerPoint Presentation</vt:lpstr>
      <vt:lpstr>Intro</vt:lpstr>
      <vt:lpstr>Usage scenarios (settings templates)</vt:lpstr>
      <vt:lpstr>How it works</vt:lpstr>
      <vt:lpstr>Task types</vt:lpstr>
      <vt:lpstr>New and enhanced in 2016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29</cp:revision>
  <dcterms:created xsi:type="dcterms:W3CDTF">2020-08-12T22:19:40Z</dcterms:created>
  <dcterms:modified xsi:type="dcterms:W3CDTF">2020-09-28T18:12:03Z</dcterms:modified>
</cp:coreProperties>
</file>