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569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27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5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DB767216-9E4D-472D-8884-7DD3A1103F08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2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50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767216-9E4D-472D-8884-7DD3A1103F08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61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62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79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27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2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80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99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DB767216-9E4D-472D-8884-7DD3A1103F08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865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knowledge4" TargetMode="External"/><Relationship Id="rId2" Type="http://schemas.openxmlformats.org/officeDocument/2006/relationships/hyperlink" Target="https://www.youtube.com/channel/UCcZ-jLbPwNr8E_v9-65n8I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19984" y="4844657"/>
            <a:ext cx="9144000" cy="1309255"/>
          </a:xfrm>
        </p:spPr>
        <p:txBody>
          <a:bodyPr>
            <a:normAutofit/>
          </a:bodyPr>
          <a:lstStyle/>
          <a:p>
            <a:r>
              <a:rPr lang="en-US" sz="5400" dirty="0" smtClean="0"/>
              <a:t>              </a:t>
            </a:r>
            <a:r>
              <a:rPr lang="en-US" sz="5400" dirty="0" err="1" smtClean="0"/>
              <a:t>Megaseries</a:t>
            </a:r>
            <a:endParaRPr lang="en-US" sz="5400" dirty="0"/>
          </a:p>
        </p:txBody>
      </p:sp>
      <p:pic>
        <p:nvPicPr>
          <p:cNvPr id="1032" name="Picture 8" descr="Delete A Storage Pool Stuck In Read Only Mode - Pixel Robot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024" y="4110364"/>
            <a:ext cx="3600244" cy="240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97152" y="2258568"/>
            <a:ext cx="8982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Storage Spaces</a:t>
            </a:r>
            <a:endParaRPr lang="en-US" sz="48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10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Intro</a:t>
            </a:r>
            <a:endParaRPr lang="en-US" sz="4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New feature in Windows Server 2012 with some great improvements in Windows Server 2012 R2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is Microsoft’s implementation of Software Defined Storage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It creates virtual disks from storage pools that contain physical disks of different types and sizes (it is still recommended you use the same model and size for a storage pool)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Similar in concept to RAID at a high level but implemented differently</a:t>
            </a:r>
          </a:p>
        </p:txBody>
      </p:sp>
    </p:spTree>
    <p:extLst>
      <p:ext uri="{BB962C8B-B14F-4D97-AF65-F5344CB8AC3E}">
        <p14:creationId xmlns:p14="http://schemas.microsoft.com/office/powerpoint/2010/main" val="3503913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Terms</a:t>
            </a:r>
            <a:endParaRPr lang="en-US" sz="4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Storage pool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: This is a grouping of disks in one large pool that presents the storage space from all disks as a total; from the storage pool you carve out virtual disks</a:t>
            </a:r>
          </a:p>
          <a:p>
            <a:r>
              <a:rPr 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Storage space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: This is a virtual disk that can be created from a  storage pool</a:t>
            </a:r>
          </a:p>
        </p:txBody>
      </p:sp>
    </p:spTree>
    <p:extLst>
      <p:ext uri="{BB962C8B-B14F-4D97-AF65-F5344CB8AC3E}">
        <p14:creationId xmlns:p14="http://schemas.microsoft.com/office/powerpoint/2010/main" val="113780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Resiliency levels</a:t>
            </a:r>
            <a:endParaRPr lang="en-US" sz="4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Simple disk (no resiliency)</a:t>
            </a: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2-way mirror disk</a:t>
            </a: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3-way mirror disk</a:t>
            </a: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Single parity disk</a:t>
            </a: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Dual parity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disk</a:t>
            </a: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53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Provisioning types</a:t>
            </a:r>
            <a:endParaRPr lang="en-US" sz="4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Fixed provision (allocate all space at creation time; called also thick provisioning)</a:t>
            </a: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Thin provision (allocate space in time as required)</a:t>
            </a:r>
          </a:p>
        </p:txBody>
      </p:sp>
    </p:spTree>
    <p:extLst>
      <p:ext uri="{BB962C8B-B14F-4D97-AF65-F5344CB8AC3E}">
        <p14:creationId xmlns:p14="http://schemas.microsoft.com/office/powerpoint/2010/main" val="362347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Storage tiers</a:t>
            </a:r>
            <a:endParaRPr lang="en-US" sz="4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Windows Server 2012 R2 introduced support for storage </a:t>
            </a:r>
            <a:r>
              <a:rPr lang="en-US" sz="2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tiering</a:t>
            </a:r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; this is a technology that can use SSD,HDD and SCM storage and moves data from one to the other based on if it is hot or cold data</a:t>
            </a:r>
          </a:p>
          <a:p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MediaType</a:t>
            </a:r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 property shows if a disk is HDD, SSD or SCM</a:t>
            </a:r>
          </a:p>
          <a:p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is moved by a scheduled task once a day in 1MB chunks (not a the file level)</a:t>
            </a:r>
          </a:p>
          <a:p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A file can be pinned to a specific tier if needed</a:t>
            </a:r>
          </a:p>
          <a:p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When you create a virtual disk you assign it space from the 2 tiers as you want (if SCM exists then it will be used as the cache </a:t>
            </a:r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case of S2D or a tier for normal servers</a:t>
            </a:r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2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Tiers only support simple or mirror disks and only fixed provisioning</a:t>
            </a:r>
          </a:p>
        </p:txBody>
      </p:sp>
    </p:spTree>
    <p:extLst>
      <p:ext uri="{BB962C8B-B14F-4D97-AF65-F5344CB8AC3E}">
        <p14:creationId xmlns:p14="http://schemas.microsoft.com/office/powerpoint/2010/main" val="192689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Space auto repair</a:t>
            </a:r>
            <a:endParaRPr lang="en-US" sz="4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a storage pool you can assign one or more disks the role of Hot Spare and when a mirror or parity space has a failed disk, the data will be copied to one of the hot spares</a:t>
            </a: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 failed space can also be repaired by using extra capacity from the pool (hot spares should not exist in the pool for this to work)</a:t>
            </a: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second option is usually faster because if the repaired data is placed on multiple disks it will be written in parallel</a:t>
            </a: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auto repair process usually starts when an I/O operation is performed on the data that is missing or damaged</a:t>
            </a:r>
          </a:p>
        </p:txBody>
      </p:sp>
    </p:spTree>
    <p:extLst>
      <p:ext uri="{BB962C8B-B14F-4D97-AF65-F5344CB8AC3E}">
        <p14:creationId xmlns:p14="http://schemas.microsoft.com/office/powerpoint/2010/main" val="423530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95800"/>
            <a:ext cx="10972800" cy="2057400"/>
          </a:xfrm>
        </p:spPr>
        <p:txBody>
          <a:bodyPr/>
          <a:lstStyle/>
          <a:p>
            <a:pPr algn="ctr"/>
            <a:r>
              <a:rPr lang="en-US" sz="2400" cap="none" dirty="0">
                <a:hlinkClick r:id="rId2"/>
              </a:rPr>
              <a:t>https://</a:t>
            </a:r>
            <a:r>
              <a:rPr lang="en-US" sz="2400" cap="none" dirty="0" smtClean="0">
                <a:hlinkClick r:id="rId2"/>
              </a:rPr>
              <a:t>www.youtube.com/channel/UCcZ-jLbPwNr8E_v9-65n8Iw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cap="none" dirty="0">
                <a:hlinkClick r:id="rId3"/>
              </a:rPr>
              <a:t>https://</a:t>
            </a:r>
            <a:r>
              <a:rPr lang="en-US" sz="2400" cap="none" dirty="0" smtClean="0">
                <a:hlinkClick r:id="rId3"/>
              </a:rPr>
              <a:t>github.com/itknowledge4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4" name="Picture 2" descr="E:\HatchfulExport-All\logo_transparent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4572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2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149</TotalTime>
  <Words>429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Corbel</vt:lpstr>
      <vt:lpstr>Wingdings</vt:lpstr>
      <vt:lpstr>Banded</vt:lpstr>
      <vt:lpstr>PowerPoint Presentation</vt:lpstr>
      <vt:lpstr>Intro</vt:lpstr>
      <vt:lpstr>Terms</vt:lpstr>
      <vt:lpstr>Resiliency levels</vt:lpstr>
      <vt:lpstr>Provisioning types</vt:lpstr>
      <vt:lpstr>Storage tiers</vt:lpstr>
      <vt:lpstr>Space auto repair</vt:lpstr>
      <vt:lpstr>https://www.youtube.com/channel/UCcZ-jLbPwNr8E_v9-65n8Iw  https://github.com/itknowledge4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dumitras</dc:creator>
  <cp:lastModifiedBy>adi dumitras</cp:lastModifiedBy>
  <cp:revision>33</cp:revision>
  <dcterms:created xsi:type="dcterms:W3CDTF">2020-08-12T22:19:40Z</dcterms:created>
  <dcterms:modified xsi:type="dcterms:W3CDTF">2020-09-29T15:42:20Z</dcterms:modified>
</cp:coreProperties>
</file>