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sldIdLst>
    <p:sldId id="256" r:id="rId2"/>
    <p:sldId id="261" r:id="rId3"/>
    <p:sldId id="262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569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27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5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DB767216-9E4D-472D-8884-7DD3A1103F08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2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50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767216-9E4D-472D-8884-7DD3A1103F08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61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62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79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27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2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80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99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B767216-9E4D-472D-8884-7DD3A1103F08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865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knowledge4" TargetMode="External"/><Relationship Id="rId2" Type="http://schemas.openxmlformats.org/officeDocument/2006/relationships/hyperlink" Target="https://www.youtube.com/channel/UCcZ-jLbPwNr8E_v9-65n8I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19984" y="4844657"/>
            <a:ext cx="9144000" cy="1309255"/>
          </a:xfrm>
        </p:spPr>
        <p:txBody>
          <a:bodyPr>
            <a:normAutofit/>
          </a:bodyPr>
          <a:lstStyle/>
          <a:p>
            <a:r>
              <a:rPr lang="en-US" sz="5400" dirty="0" smtClean="0"/>
              <a:t>              </a:t>
            </a:r>
            <a:r>
              <a:rPr lang="en-US" sz="5400" dirty="0" err="1" smtClean="0"/>
              <a:t>Megaseries</a:t>
            </a:r>
            <a:endParaRPr lang="en-US" sz="5400" dirty="0"/>
          </a:p>
        </p:txBody>
      </p:sp>
      <p:pic>
        <p:nvPicPr>
          <p:cNvPr id="1032" name="Picture 8" descr="Delete A Storage Pool Stuck In Read Only Mode - Pixel Robot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024" y="4110364"/>
            <a:ext cx="3600244" cy="240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97152" y="2258568"/>
            <a:ext cx="8982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iSCSI Target</a:t>
            </a:r>
            <a:endParaRPr lang="en-US" sz="48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10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Intro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First came out as an add-on feature for Windows Server 2008 R2 and was made a built-in feature in Windows Server 2012</a:t>
            </a: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Allows a Windows server to serve block storage to other servers over TCP/IP</a:t>
            </a: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Starting with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Windows Server 2012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R2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you can use VHDX files as the disk behind the block storage and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these disks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can be resized online</a:t>
            </a:r>
          </a:p>
        </p:txBody>
      </p:sp>
    </p:spTree>
    <p:extLst>
      <p:ext uri="{BB962C8B-B14F-4D97-AF65-F5344CB8AC3E}">
        <p14:creationId xmlns:p14="http://schemas.microsoft.com/office/powerpoint/2010/main" val="3272636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Terms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iSCSI Target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: Runs on the iSCSI server, manages communication with clients and offers the block storage to them</a:t>
            </a:r>
          </a:p>
          <a:p>
            <a:r>
              <a:rPr lang="en-US" sz="3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iSCSI Initiator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: A component on client servers that connect to the target</a:t>
            </a:r>
          </a:p>
          <a:p>
            <a:r>
              <a:rPr lang="en-US" sz="3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iSCSI virtual disk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: Also knows as a LUN; It is the disk that the initiator mounts that is backed on the target by a VHD/VHDX file</a:t>
            </a:r>
          </a:p>
          <a:p>
            <a:r>
              <a:rPr lang="en-US" sz="3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IQN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: This is a unique identifier for targets and initiators used in their communication and in filtering which initiator can mount a specific virtual disk</a:t>
            </a:r>
          </a:p>
        </p:txBody>
      </p:sp>
    </p:spTree>
    <p:extLst>
      <p:ext uri="{BB962C8B-B14F-4D97-AF65-F5344CB8AC3E}">
        <p14:creationId xmlns:p14="http://schemas.microsoft.com/office/powerpoint/2010/main" val="102444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5800"/>
            <a:ext cx="10972800" cy="2057400"/>
          </a:xfrm>
        </p:spPr>
        <p:txBody>
          <a:bodyPr/>
          <a:lstStyle/>
          <a:p>
            <a:pPr algn="ctr"/>
            <a:r>
              <a:rPr lang="en-US" sz="2400" cap="none" dirty="0">
                <a:hlinkClick r:id="rId2"/>
              </a:rPr>
              <a:t>https://</a:t>
            </a:r>
            <a:r>
              <a:rPr lang="en-US" sz="2400" cap="none" dirty="0" smtClean="0">
                <a:hlinkClick r:id="rId2"/>
              </a:rPr>
              <a:t>www.youtube.com/channel/UCcZ-jLbPwNr8E_v9-65n8Iw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cap="none" dirty="0">
                <a:hlinkClick r:id="rId3"/>
              </a:rPr>
              <a:t>https://</a:t>
            </a:r>
            <a:r>
              <a:rPr lang="en-US" sz="2400" cap="none" dirty="0" smtClean="0">
                <a:hlinkClick r:id="rId3"/>
              </a:rPr>
              <a:t>github.com/itknowledge4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2" descr="E:\HatchfulExport-All\logo_transparent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4572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2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151</TotalTime>
  <Words>162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Corbel</vt:lpstr>
      <vt:lpstr>Wingdings</vt:lpstr>
      <vt:lpstr>Banded</vt:lpstr>
      <vt:lpstr>PowerPoint Presentation</vt:lpstr>
      <vt:lpstr>Intro</vt:lpstr>
      <vt:lpstr>Terms</vt:lpstr>
      <vt:lpstr>https://www.youtube.com/channel/UCcZ-jLbPwNr8E_v9-65n8Iw  https://github.com/itknowledge4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dumitras</dc:creator>
  <cp:lastModifiedBy>adi dumitras</cp:lastModifiedBy>
  <cp:revision>34</cp:revision>
  <dcterms:created xsi:type="dcterms:W3CDTF">2020-08-12T22:19:40Z</dcterms:created>
  <dcterms:modified xsi:type="dcterms:W3CDTF">2020-10-01T17:46:01Z</dcterms:modified>
</cp:coreProperties>
</file>