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Demote a Windows Server 2016 Core Domain Controller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Demote the DC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the former DC from the domain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the computer object from AD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the server container from the Site it was in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the VM along with its HDD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442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22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Steps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17</cp:revision>
  <dcterms:created xsi:type="dcterms:W3CDTF">2020-08-12T22:19:40Z</dcterms:created>
  <dcterms:modified xsi:type="dcterms:W3CDTF">2020-09-06T18:49:21Z</dcterms:modified>
</cp:coreProperties>
</file>