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Hyper-V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 Broker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a VM is replicated to or from a cluster then that cluster will need a special role called the Replica Broker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role will have the task to manage the replicated virtual machines and also to schedule on what node a replica will be placed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primary server will replicate the VM to the name of the Broker role and then the broker will tell the primary server on what node to place the replica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allowed servers list use the Broker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name of the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other cluster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case you replicate from one cluster to another</a:t>
            </a:r>
          </a:p>
        </p:txBody>
      </p:sp>
    </p:spTree>
    <p:extLst>
      <p:ext uri="{BB962C8B-B14F-4D97-AF65-F5344CB8AC3E}">
        <p14:creationId xmlns:p14="http://schemas.microsoft.com/office/powerpoint/2010/main" val="9843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325</TotalTime>
  <Words>113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</vt:lpstr>
      <vt:lpstr>Banded</vt:lpstr>
      <vt:lpstr>PowerPoint Presentation</vt:lpstr>
      <vt:lpstr>Info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68</cp:revision>
  <dcterms:created xsi:type="dcterms:W3CDTF">2020-08-12T22:19:40Z</dcterms:created>
  <dcterms:modified xsi:type="dcterms:W3CDTF">2020-11-24T17:53:31Z</dcterms:modified>
</cp:coreProperties>
</file>