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61" r:id="rId3"/>
    <p:sldId id="262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6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B767216-9E4D-472D-8884-7DD3A1103F0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6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2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9984" y="4844657"/>
            <a:ext cx="9144000" cy="130925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              </a:t>
            </a:r>
            <a:r>
              <a:rPr lang="en-US" sz="5400" dirty="0" err="1" smtClean="0"/>
              <a:t>Megaseries</a:t>
            </a:r>
            <a:endParaRPr lang="en-US" sz="5400" dirty="0"/>
          </a:p>
        </p:txBody>
      </p:sp>
      <p:pic>
        <p:nvPicPr>
          <p:cNvPr id="1032" name="Picture 8" descr="Delete A Storage Pool Stuck In Read Only Mode - Pixel Robo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24" y="4110364"/>
            <a:ext cx="3600244" cy="24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97152" y="2258568"/>
            <a:ext cx="8982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Powershell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 and </a:t>
            </a:r>
            <a:r>
              <a:rPr lang="en-US" sz="480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 Offline File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1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Powershell</a:t>
            </a:r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Direct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Run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Powershell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commands on VMs located on the host from which the commands are run without needing a network adapter (uses the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VMBus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 a local account or a domain account that has a user profile on the VM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Behaves exactly like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Powershell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Remoting and uses the same commands</a:t>
            </a:r>
          </a:p>
        </p:txBody>
      </p:sp>
    </p:spTree>
    <p:extLst>
      <p:ext uri="{BB962C8B-B14F-4D97-AF65-F5344CB8AC3E}">
        <p14:creationId xmlns:p14="http://schemas.microsoft.com/office/powerpoint/2010/main" val="98438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Offline File Copy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Copy files (not working with folders) from the host to locally hosted VMs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Does not need authentication but requires the machine to have the Guest Services integration service enabled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Does not work from guest to host</a:t>
            </a:r>
          </a:p>
        </p:txBody>
      </p:sp>
    </p:spTree>
    <p:extLst>
      <p:ext uri="{BB962C8B-B14F-4D97-AF65-F5344CB8AC3E}">
        <p14:creationId xmlns:p14="http://schemas.microsoft.com/office/powerpoint/2010/main" val="110523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cap="none" dirty="0">
                <a:hlinkClick r:id="rId2"/>
              </a:rPr>
              <a:t>https://</a:t>
            </a:r>
            <a:r>
              <a:rPr lang="en-US" sz="2400" cap="none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cap="none" dirty="0">
                <a:hlinkClick r:id="rId3"/>
              </a:rPr>
              <a:t>https://</a:t>
            </a:r>
            <a:r>
              <a:rPr lang="en-US" sz="2400" cap="none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351</TotalTime>
  <Words>112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Corbel</vt:lpstr>
      <vt:lpstr>Wingdings</vt:lpstr>
      <vt:lpstr>Banded</vt:lpstr>
      <vt:lpstr>PowerPoint Presentation</vt:lpstr>
      <vt:lpstr>Powershell Direct</vt:lpstr>
      <vt:lpstr>Offline File Copy</vt:lpstr>
      <vt:lpstr>https://www.youtube.com/channel/UCcZ-jLbPwNr8E_v9-65n8Iw  https://github.com/itknowledge4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80</cp:revision>
  <dcterms:created xsi:type="dcterms:W3CDTF">2020-08-12T22:19:40Z</dcterms:created>
  <dcterms:modified xsi:type="dcterms:W3CDTF">2020-12-01T15:49:12Z</dcterms:modified>
</cp:coreProperties>
</file>