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Hyper-V VM Groups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 addition in Windows Server 2016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Offer a way to organize virtual machines so that they can be managed together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Usable only through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do not appear in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the Hyper-V manager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VM collection: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Groups in which you can place virtual machines so that you can execute tasks on all of them together</a:t>
            </a:r>
          </a:p>
          <a:p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collection: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Groups in which you can nest VM collection groups and other Management collection groups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53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358</TotalTime>
  <Words>87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</vt:lpstr>
      <vt:lpstr>Banded</vt:lpstr>
      <vt:lpstr>PowerPoint Presentation</vt:lpstr>
      <vt:lpstr>Introduction</vt:lpstr>
      <vt:lpstr>Types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85</cp:revision>
  <dcterms:created xsi:type="dcterms:W3CDTF">2020-08-12T22:19:40Z</dcterms:created>
  <dcterms:modified xsi:type="dcterms:W3CDTF">2020-12-12T21:08:05Z</dcterms:modified>
</cp:coreProperties>
</file>