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Hyper-V shared disks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 addition in Windows Server 2012 R2 with new features in Windows Server 2016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Allows you to create virtual hard disks that can be used by multiple VMs at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same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 making it possible to create guest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clusters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on Hyper-V</a:t>
            </a:r>
            <a:endParaRPr lang="en-US" sz="30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Attached to the SCSI controller and seen in the VM OS as a shared SAS drive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Files must be placed on a CSV or an SMB share where the server has SMB 3.02 and shared VHDX components support</a:t>
            </a:r>
          </a:p>
        </p:txBody>
      </p:sp>
    </p:spTree>
    <p:extLst>
      <p:ext uri="{BB962C8B-B14F-4D97-AF65-F5344CB8AC3E}">
        <p14:creationId xmlns:p14="http://schemas.microsoft.com/office/powerpoint/2010/main" val="384123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VHD Set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 shared virtual disk format introduced in Windows Server 2016 with a new file type: VHDS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resized online, support replication and can be included in application-consistent snapshots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Existing shared VHDX files can be converted to VHDS but must be disconnected from VMs</a:t>
            </a: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385</TotalTime>
  <Words>142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</vt:lpstr>
      <vt:lpstr>Banded</vt:lpstr>
      <vt:lpstr>PowerPoint Presentation</vt:lpstr>
      <vt:lpstr>Introduction</vt:lpstr>
      <vt:lpstr>VHD Set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102</cp:revision>
  <dcterms:created xsi:type="dcterms:W3CDTF">2020-08-12T22:19:40Z</dcterms:created>
  <dcterms:modified xsi:type="dcterms:W3CDTF">2020-12-12T22:16:15Z</dcterms:modified>
</cp:coreProperties>
</file>