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Server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Core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Controller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a new Windows Server 2016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machine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Configure machine name and IP settings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Join machine to the domain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Promote server to domain controller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Configure DNS client settings on the 2 domain controllers in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the domain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11</cp:revision>
  <dcterms:created xsi:type="dcterms:W3CDTF">2020-08-12T22:19:40Z</dcterms:created>
  <dcterms:modified xsi:type="dcterms:W3CDTF">2020-09-08T16:38:57Z</dcterms:modified>
</cp:coreProperties>
</file>