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Snapshots (Checkpoints)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Uses backup technology inside the VM instead of save states to take application consistent checkpoints. 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Uses save states to take the checkpoints and should be used in dev and test environments; these are the checkpoints that have always existed in Hyper-V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Facts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choose Production Checkpoints you also have the possibility to enable an option that tells Hyper-V to take a Standard Checkpoint if the latter is not possible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Checkpoint file location can be configured for each VM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Checkpoints can be disabled altogether 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for each VM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318</TotalTime>
  <Words>110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Types</vt:lpstr>
      <vt:lpstr>Facts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56</cp:revision>
  <dcterms:created xsi:type="dcterms:W3CDTF">2020-08-12T22:19:40Z</dcterms:created>
  <dcterms:modified xsi:type="dcterms:W3CDTF">2020-10-17T20:55:34Z</dcterms:modified>
</cp:coreProperties>
</file>