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configure Hyper-V Server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Specialized version of Windows Server with limited functionality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 all Hyper-V and related tech functions as the full Windows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Server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2016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Does not offer any client licenses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Should be used only as a Hyper-V server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FREE!!!</a:t>
            </a:r>
          </a:p>
        </p:txBody>
      </p:sp>
    </p:spTree>
    <p:extLst>
      <p:ext uri="{BB962C8B-B14F-4D97-AF65-F5344CB8AC3E}">
        <p14:creationId xmlns:p14="http://schemas.microsoft.com/office/powerpoint/2010/main" val="17367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319</TotalTime>
  <Words>56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PowerPoint Presentation</vt:lpstr>
      <vt:lpstr>Intro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59</cp:revision>
  <dcterms:created xsi:type="dcterms:W3CDTF">2020-08-12T22:19:40Z</dcterms:created>
  <dcterms:modified xsi:type="dcterms:W3CDTF">2020-10-17T21:43:50Z</dcterms:modified>
</cp:coreProperties>
</file>