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Hyper-V Live Migration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Move a running VM from a Hyper-V server to another one without shutting the VM down and with minimal connectivity loss (maybe 1 or 2 pings depending on the migration type)</a:t>
            </a:r>
          </a:p>
        </p:txBody>
      </p:sp>
    </p:spTree>
    <p:extLst>
      <p:ext uri="{BB962C8B-B14F-4D97-AF65-F5344CB8AC3E}">
        <p14:creationId xmlns:p14="http://schemas.microsoft.com/office/powerpoint/2010/main" val="352005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Migration types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Live migration in a failover cluster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Live migration with VM files stored on SMB share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Live storage migration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Shared nothing live migration</a:t>
            </a:r>
          </a:p>
        </p:txBody>
      </p:sp>
    </p:spTree>
    <p:extLst>
      <p:ext uri="{BB962C8B-B14F-4D97-AF65-F5344CB8AC3E}">
        <p14:creationId xmlns:p14="http://schemas.microsoft.com/office/powerpoint/2010/main" val="37190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2012 R2 improvements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Live migration now uses compression which can speed up the migration time with a little CPU overhead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Live migration can also use SMB with multichannel and, where available, RDMA to make the migration even faster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Compression cannot be used together with SMB</a:t>
            </a:r>
          </a:p>
        </p:txBody>
      </p:sp>
    </p:spTree>
    <p:extLst>
      <p:ext uri="{BB962C8B-B14F-4D97-AF65-F5344CB8AC3E}">
        <p14:creationId xmlns:p14="http://schemas.microsoft.com/office/powerpoint/2010/main" val="8489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321</TotalTime>
  <Words>119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</vt:lpstr>
      <vt:lpstr>Banded</vt:lpstr>
      <vt:lpstr>PowerPoint Presentation</vt:lpstr>
      <vt:lpstr>Info</vt:lpstr>
      <vt:lpstr>Migration types</vt:lpstr>
      <vt:lpstr>2012 R2 improvements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61</cp:revision>
  <dcterms:created xsi:type="dcterms:W3CDTF">2020-08-12T22:19:40Z</dcterms:created>
  <dcterms:modified xsi:type="dcterms:W3CDTF">2020-10-27T17:16:27Z</dcterms:modified>
</cp:coreProperties>
</file>