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 Delegation for Hyper-V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want do to a live migration and you are not directly on the source Hyper-V server then you will get an error similar to:</a:t>
            </a:r>
          </a:p>
          <a:p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43200"/>
            <a:ext cx="5715000" cy="40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Explanation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happens because when you live migrate a machine you will start the task on the source server and also contact the destination server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you authenticated to the source server from a remote computer, it cannot pass your credentials over to another server because Active Directory does not permit a second hop for credentials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scenario is also true if you log on the destination server, remote into the source and try a live migration</a:t>
            </a:r>
          </a:p>
        </p:txBody>
      </p:sp>
    </p:spTree>
    <p:extLst>
      <p:ext uri="{BB962C8B-B14F-4D97-AF65-F5344CB8AC3E}">
        <p14:creationId xmlns:p14="http://schemas.microsoft.com/office/powerpoint/2010/main" val="14110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solution (the secure solution)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solve the problem you need to set up Active Directory Constrained Delegation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Hyper-V host should trust the other one for credential delegation to live migrate machines between them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can be done with ADUC and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2 services to trust are: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CIFS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Virtual System Migration Service</a:t>
            </a:r>
          </a:p>
        </p:txBody>
      </p:sp>
    </p:spTree>
    <p:extLst>
      <p:ext uri="{BB962C8B-B14F-4D97-AF65-F5344CB8AC3E}">
        <p14:creationId xmlns:p14="http://schemas.microsoft.com/office/powerpoint/2010/main" val="41720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322</TotalTime>
  <Words>180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Explanation</vt:lpstr>
      <vt:lpstr>The solution (the secure solution)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62</cp:revision>
  <dcterms:created xsi:type="dcterms:W3CDTF">2020-08-12T22:19:40Z</dcterms:created>
  <dcterms:modified xsi:type="dcterms:W3CDTF">2020-10-27T17:30:13Z</dcterms:modified>
</cp:coreProperties>
</file>