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2" r:id="rId4"/>
    <p:sldId id="263" r:id="rId5"/>
    <p:sldId id="266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on Demand and .NET Framework 3.5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on demand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Roles and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files are stored on the Windows partition in C:\Windows\WinSxS (Windows side by side store)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5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on demand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Roles and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files are stored on the Windows partition in C:\Windows\WinSxS (Windows side by side store)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order to reduce disk size you can permanently remove files for roles or features that you know you will never install on a particular server</a:t>
            </a:r>
          </a:p>
        </p:txBody>
      </p:sp>
    </p:spTree>
    <p:extLst>
      <p:ext uri="{BB962C8B-B14F-4D97-AF65-F5344CB8AC3E}">
        <p14:creationId xmlns:p14="http://schemas.microsoft.com/office/powerpoint/2010/main" val="163268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on demand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Roles and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files are stored on the Windows partition in C:\Windows\WinSxS (Windows side by side store)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order to reduce disk size you can permanently remove files for roles or features that you know you will never install on a particular server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case you want to reinstall a deleted feature you can use the following sources: Windows Update, the install WIM image directly, a folder where the install WIM is mounted or a folder where the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sxs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folder from the WIM has been copied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5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 Core and Server with a GUI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Compared to Windows Server 2012 and 2012 R2, you cannot switch from Server Core to Server with a GUI in Windows Server 2016 as the graphical parts are not features that can be 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installed/uninstalled anymore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2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framework 3.5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feature is a special case as it is not included in the Windows Server 2016 image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5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framework 3.5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feature is a special case as it is not included in the Windows Server 2016 image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install it you can use Windows Update, the installation DVD or a folder where the feature has been copied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7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24</TotalTime>
  <Words>298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Banded</vt:lpstr>
      <vt:lpstr>PowerPoint Presentation</vt:lpstr>
      <vt:lpstr>Features on demand</vt:lpstr>
      <vt:lpstr>Features on demand</vt:lpstr>
      <vt:lpstr>Features on demand</vt:lpstr>
      <vt:lpstr>Server Core and Server with a GUI</vt:lpstr>
      <vt:lpstr>.Net framework 3.5</vt:lpstr>
      <vt:lpstr>.Net framework 3.5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18</cp:revision>
  <dcterms:created xsi:type="dcterms:W3CDTF">2020-08-12T22:19:40Z</dcterms:created>
  <dcterms:modified xsi:type="dcterms:W3CDTF">2020-09-09T11:10:25Z</dcterms:modified>
</cp:coreProperties>
</file>