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Scheduled Tasks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feature in Windows Server 2012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are normal scheduled tasks that are cluster aware and controlled by the cluster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Managed with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 only as SYSTEM</a:t>
            </a:r>
          </a:p>
        </p:txBody>
      </p:sp>
    </p:spTree>
    <p:extLst>
      <p:ext uri="{BB962C8B-B14F-4D97-AF65-F5344CB8AC3E}">
        <p14:creationId xmlns:p14="http://schemas.microsoft.com/office/powerpoint/2010/main" val="4832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Any Node: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you create a task with this type it runs on one of the cluster nodes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Wide: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task created with this type runs on all nodes of the cluster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 Specific: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task created with this type runs on the cluster node that hosts a specific resource</a:t>
            </a:r>
          </a:p>
        </p:txBody>
      </p:sp>
    </p:spTree>
    <p:extLst>
      <p:ext uri="{BB962C8B-B14F-4D97-AF65-F5344CB8AC3E}">
        <p14:creationId xmlns:p14="http://schemas.microsoft.com/office/powerpoint/2010/main" val="10284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150</TotalTime>
  <Words>97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Intro</vt:lpstr>
      <vt:lpstr>Types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35</cp:revision>
  <dcterms:created xsi:type="dcterms:W3CDTF">2020-08-12T22:19:40Z</dcterms:created>
  <dcterms:modified xsi:type="dcterms:W3CDTF">2020-10-09T18:38:11Z</dcterms:modified>
</cp:coreProperties>
</file>