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-server/failover-clustering/cluster-aware-updat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Aware Updating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New feature in Windows Server 2012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feature helps you perform patches on your clusters without too much stress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node of the cluster is put in maintenance mode and updated while the other ones host the cluster resources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a node is done with the updates it starts working normally and another one takes its place</a:t>
            </a:r>
          </a:p>
        </p:txBody>
      </p:sp>
    </p:spTree>
    <p:extLst>
      <p:ext uri="{BB962C8B-B14F-4D97-AF65-F5344CB8AC3E}">
        <p14:creationId xmlns:p14="http://schemas.microsoft.com/office/powerpoint/2010/main" val="297905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 modes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Self updating mode (the update process is implemented as a cluster role on one of the nodes)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Remote updating mode (the update process is coordinated from another machine outside the cluster)</a:t>
            </a:r>
          </a:p>
        </p:txBody>
      </p:sp>
    </p:spTree>
    <p:extLst>
      <p:ext uri="{BB962C8B-B14F-4D97-AF65-F5344CB8AC3E}">
        <p14:creationId xmlns:p14="http://schemas.microsoft.com/office/powerpoint/2010/main" val="28475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Update Sources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Sources for updates are accessed and updates are processed with Plugins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2 plugins available in CAU are:</a:t>
            </a: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WindowsUpdate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Plugin</a:t>
            </a: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HotFix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Plugin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WindowsUpdate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plugin uses the node’s configured update source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HotFix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plugin can be extended to support 3</a:t>
            </a:r>
            <a:r>
              <a:rPr lang="en-US" sz="28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party updates like BIOS upgrades, drivers and so on; by default it installs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msu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msi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msp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files (made for LDR hotfixes)</a:t>
            </a:r>
          </a:p>
        </p:txBody>
      </p:sp>
    </p:spTree>
    <p:extLst>
      <p:ext uri="{BB962C8B-B14F-4D97-AF65-F5344CB8AC3E}">
        <p14:creationId xmlns:p14="http://schemas.microsoft.com/office/powerpoint/2010/main" val="10785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Notes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you will be using CAU please make sure that there are no other systems that schedule automatic updates on your cluster nodes like WSUS or SCCM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CAU takes the updates from WSUS your cluster nodes should only be configured to point to the update server and that’s all; no automatic update settings please!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 can use both included plugins in the same update session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in detail: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docs.microsoft.com/en-us/windows-server/failover-clustering/cluster-aware-updating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4244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154</TotalTime>
  <Words>255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Banded</vt:lpstr>
      <vt:lpstr>PowerPoint Presentation</vt:lpstr>
      <vt:lpstr>Intro</vt:lpstr>
      <vt:lpstr>Operation modes</vt:lpstr>
      <vt:lpstr>Update Sources</vt:lpstr>
      <vt:lpstr>Notes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37</cp:revision>
  <dcterms:created xsi:type="dcterms:W3CDTF">2020-08-12T22:19:40Z</dcterms:created>
  <dcterms:modified xsi:type="dcterms:W3CDTF">2020-10-09T19:13:59Z</dcterms:modified>
</cp:coreProperties>
</file>