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70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Controller Virtualization and Cloning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 cloning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reference domain controller has to be added to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Controllers group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case you may have different software or roles installed that are not supported, an exclusion list has to be created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a clone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the reference VM and clone it. Start up the new machine and wait a couple of minutes for it to be available as a domain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186408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Restriction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cloned Domain Controller must not hold the PDC Emulator FSMO role</a:t>
            </a:r>
          </a:p>
        </p:txBody>
      </p:sp>
    </p:spTree>
    <p:extLst>
      <p:ext uri="{BB962C8B-B14F-4D97-AF65-F5344CB8AC3E}">
        <p14:creationId xmlns:p14="http://schemas.microsoft.com/office/powerpoint/2010/main" val="16349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Prerequisites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sure to have a second domain controller already created that does not hold the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PDC Emulator FSMO role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(this one will be cloned)</a:t>
            </a:r>
          </a:p>
        </p:txBody>
      </p:sp>
    </p:spTree>
    <p:extLst>
      <p:ext uri="{BB962C8B-B14F-4D97-AF65-F5344CB8AC3E}">
        <p14:creationId xmlns:p14="http://schemas.microsoft.com/office/powerpoint/2010/main" val="22385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 Domain Controllers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virtualizing Domain Controllers first appeared in Windows Server 2012</a:t>
            </a:r>
          </a:p>
        </p:txBody>
      </p:sp>
    </p:spTree>
    <p:extLst>
      <p:ext uri="{BB962C8B-B14F-4D97-AF65-F5344CB8AC3E}">
        <p14:creationId xmlns:p14="http://schemas.microsoft.com/office/powerpoint/2010/main" val="40321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 Domain Controllers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virtualizing Domain Controllers first appeared in Windows Server 2012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possible thanks to a virtual device exposed at the hypervisor level that generates a unique ID</a:t>
            </a:r>
          </a:p>
        </p:txBody>
      </p:sp>
    </p:spTree>
    <p:extLst>
      <p:ext uri="{BB962C8B-B14F-4D97-AF65-F5344CB8AC3E}">
        <p14:creationId xmlns:p14="http://schemas.microsoft.com/office/powerpoint/2010/main" val="360261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 Domain Controllers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virtualizing Domain Controllers first appeared in Windows Server 2012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possible thanks to a virtual device exposed at the hypervisor level that generates a unique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ID changes at the Hypervisor level in case a snapshot is applied or a clone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is made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 Domain Controllers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virtualizing Domain Controllers first appeared in Windows Server 2012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possible thanks to a virtual device exposed at the hypervisor level that generates a unique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ID changes at the Hypervisor level in case a snapshot is applied or a clone is made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Any time a snapshot is applied on a DC or a DC is cloned then the Gen ID exposed by the hypervisor is compared to the one stored in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9179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 cloning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reference domain controller has to be added to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Controllers group</a:t>
            </a:r>
          </a:p>
        </p:txBody>
      </p:sp>
    </p:spTree>
    <p:extLst>
      <p:ext uri="{BB962C8B-B14F-4D97-AF65-F5344CB8AC3E}">
        <p14:creationId xmlns:p14="http://schemas.microsoft.com/office/powerpoint/2010/main" val="76112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 cloning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reference domain controller has to be added to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Controllers group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case you may have different software or roles installed that are not supported, an exclusion list has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22959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 cloning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reference domain controller has to be added to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Controllers group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case you may have different software or roles installed that are not supported, an exclusion list has to be created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a clone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3105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</TotalTime>
  <Words>413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Banded</vt:lpstr>
      <vt:lpstr>PowerPoint Presentation</vt:lpstr>
      <vt:lpstr>Prerequisites</vt:lpstr>
      <vt:lpstr>Support for Virtual Domain Controllers</vt:lpstr>
      <vt:lpstr>Support for Virtual Domain Controllers</vt:lpstr>
      <vt:lpstr>Support for Virtual Domain Controllers</vt:lpstr>
      <vt:lpstr>Support for Virtual Domain Controllers</vt:lpstr>
      <vt:lpstr>Domain Controller cloning</vt:lpstr>
      <vt:lpstr>Domain Controller cloning</vt:lpstr>
      <vt:lpstr>Domain Controller cloning</vt:lpstr>
      <vt:lpstr>Domain Controller cloning</vt:lpstr>
      <vt:lpstr>Restriction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22</cp:revision>
  <dcterms:created xsi:type="dcterms:W3CDTF">2020-08-12T22:19:40Z</dcterms:created>
  <dcterms:modified xsi:type="dcterms:W3CDTF">2020-09-08T18:59:20Z</dcterms:modified>
</cp:coreProperties>
</file>