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first Windows Server 2016 Domain Controller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a new Windows Server 2016 machine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basic settings like name, IP and firewall rules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Promote server to domain controller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 DNS reverse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zone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 GPO with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basic settings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</TotalTime>
  <Words>52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Steps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10</cp:revision>
  <dcterms:created xsi:type="dcterms:W3CDTF">2020-08-12T22:19:40Z</dcterms:created>
  <dcterms:modified xsi:type="dcterms:W3CDTF">2020-09-07T13:36:15Z</dcterms:modified>
</cp:coreProperties>
</file>