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12" autoAdjust="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C6760-7C4D-411A-A73B-57806C8CE477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476DD-0774-4CD3-B292-E689620DC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Admin</a:t>
            </a:r>
            <a:r>
              <a:rPr lang="en-US" baseline="0" dirty="0" smtClean="0"/>
              <a:t> Center has 2 modes of operation:</a:t>
            </a:r>
          </a:p>
          <a:p>
            <a:r>
              <a:rPr lang="en-US" baseline="0" dirty="0" smtClean="0"/>
              <a:t>  - </a:t>
            </a:r>
            <a:r>
              <a:rPr lang="en-US" b="1" baseline="0" dirty="0" smtClean="0"/>
              <a:t>Desktop mode: </a:t>
            </a:r>
            <a:r>
              <a:rPr lang="en-US" b="0" baseline="0" dirty="0" smtClean="0"/>
              <a:t>WAC is installed on a Windows 10 machine and it is accessed from that machine using localhost. Management commands are executed directly by the client machine</a:t>
            </a:r>
          </a:p>
          <a:p>
            <a:r>
              <a:rPr lang="en-US" b="0" baseline="0" dirty="0" smtClean="0"/>
              <a:t>  - </a:t>
            </a:r>
            <a:r>
              <a:rPr lang="en-US" b="1" baseline="0" dirty="0" smtClean="0"/>
              <a:t>Gateway mode: </a:t>
            </a:r>
            <a:r>
              <a:rPr lang="en-US" b="0" baseline="0" dirty="0" smtClean="0"/>
              <a:t>WAC is installed on a Windows Server and it is accessed from that server or other machines with a supported browser. Management commands are executed by the server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possible installation options are:</a:t>
            </a:r>
          </a:p>
          <a:p>
            <a:r>
              <a:rPr lang="en-US" b="0" baseline="0" dirty="0" smtClean="0"/>
              <a:t>  - </a:t>
            </a:r>
            <a:r>
              <a:rPr lang="en-US" b="1" baseline="0" dirty="0" smtClean="0"/>
              <a:t>Local client: </a:t>
            </a:r>
            <a:r>
              <a:rPr lang="en-US" b="0" baseline="0" dirty="0" smtClean="0"/>
              <a:t>It is the only option that corresponds to the Desktop mode of operation</a:t>
            </a:r>
          </a:p>
          <a:p>
            <a:r>
              <a:rPr lang="en-US" b="0" baseline="0" dirty="0" smtClean="0"/>
              <a:t>  - </a:t>
            </a:r>
            <a:r>
              <a:rPr lang="en-US" b="1" baseline="0" dirty="0" smtClean="0"/>
              <a:t>Managed server: </a:t>
            </a:r>
            <a:r>
              <a:rPr lang="en-US" b="0" baseline="0" dirty="0" smtClean="0"/>
              <a:t>WAC is installed on a server that might have also other roles on it and that server then manages itself and others in the infrastructure</a:t>
            </a:r>
          </a:p>
          <a:p>
            <a:r>
              <a:rPr lang="en-US" b="0" baseline="0" dirty="0" smtClean="0"/>
              <a:t>  - </a:t>
            </a:r>
            <a:r>
              <a:rPr lang="en-US" b="1" baseline="0" dirty="0" smtClean="0"/>
              <a:t>Gateway server: </a:t>
            </a:r>
            <a:r>
              <a:rPr lang="en-US" b="0" baseline="0" dirty="0" smtClean="0"/>
              <a:t>WAC is installed on a server that has the dedicated role of a WAC gateway. Commands for managing other machines are executed by that server</a:t>
            </a:r>
          </a:p>
          <a:p>
            <a:r>
              <a:rPr lang="en-US" b="0" baseline="0" dirty="0" smtClean="0"/>
              <a:t>  - </a:t>
            </a:r>
            <a:r>
              <a:rPr lang="en-US" b="1" baseline="0" dirty="0" smtClean="0"/>
              <a:t>Failover cluster: </a:t>
            </a:r>
            <a:r>
              <a:rPr lang="en-US" b="0" baseline="0" dirty="0" smtClean="0"/>
              <a:t>WAC runs on a failover cluster. This scenario is used in case you need high availability for your Admin </a:t>
            </a:r>
            <a:r>
              <a:rPr lang="en-US" b="0" baseline="0" smtClean="0"/>
              <a:t>Center console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9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WAC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4754" y="4572283"/>
            <a:ext cx="4027251" cy="1309255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 smtClean="0"/>
              <a:t>              </a:t>
            </a:r>
            <a:r>
              <a:rPr lang="en-US" sz="7800" dirty="0" err="1" smtClean="0"/>
              <a:t>Megaseries</a:t>
            </a:r>
            <a:endParaRPr lang="en-US" sz="7800" dirty="0"/>
          </a:p>
        </p:txBody>
      </p:sp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 Manage servers with Windows Admin Center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2" y="0"/>
            <a:ext cx="10984085" cy="19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WAC is a browser-based management tool for your Windows servers (and other devices or services)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meant to help you manage servers without opening a lot of tools like MMC consoles and the Server Manager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is done over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WinRM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Remoting and WMI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3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Key points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contains most of the tools you use to manage servers but recreated for this new, modern experience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extensible so if the included tools are not enough you can get more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easy to install and upgrades itself if an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internect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connection is available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manage hyper converged clusters, containers and virtual machines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2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 options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7" y="1600200"/>
            <a:ext cx="11036229" cy="4958892"/>
          </a:xfrm>
        </p:spPr>
      </p:pic>
    </p:spTree>
    <p:extLst>
      <p:ext uri="{BB962C8B-B14F-4D97-AF65-F5344CB8AC3E}">
        <p14:creationId xmlns:p14="http://schemas.microsoft.com/office/powerpoint/2010/main" val="214750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Installation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WAC from the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current GA version is 2103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Installation mode used in video: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Gateway server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5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Fix page unreachable problem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installing WAC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wait 2-3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minutes and check the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EventLog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Microsoft-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ServerManagementExperience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If you get the following error apply the fix.</a:t>
            </a: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57" y="3425960"/>
            <a:ext cx="9880666" cy="32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Fix page unreachable problem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the Network Service with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Full Control on C:\ProgramData\Server Management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Experience with This folder, subfolders and files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Restart service and wait about 2-3 minutes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everything worked you should see the following log:</a:t>
            </a: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53" y="4459119"/>
            <a:ext cx="6851413" cy="23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4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50</TotalTime>
  <Words>405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Banded</vt:lpstr>
      <vt:lpstr>PowerPoint Presentation</vt:lpstr>
      <vt:lpstr>Introduction</vt:lpstr>
      <vt:lpstr>Key points</vt:lpstr>
      <vt:lpstr>Install options</vt:lpstr>
      <vt:lpstr>Installation</vt:lpstr>
      <vt:lpstr>Fix page unreachable problem</vt:lpstr>
      <vt:lpstr>Fix page unreachable problem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24</cp:revision>
  <dcterms:created xsi:type="dcterms:W3CDTF">2020-08-12T22:19:40Z</dcterms:created>
  <dcterms:modified xsi:type="dcterms:W3CDTF">2021-08-07T16:17:47Z</dcterms:modified>
</cp:coreProperties>
</file>