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ysinternals/downloads/jun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4754" y="4572283"/>
            <a:ext cx="4027251" cy="1309255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 smtClean="0"/>
              <a:t>              </a:t>
            </a:r>
            <a:r>
              <a:rPr lang="en-US" sz="7800" dirty="0" err="1" smtClean="0"/>
              <a:t>Megaseries</a:t>
            </a:r>
            <a:endParaRPr lang="en-US" sz="7800" dirty="0"/>
          </a:p>
        </p:txBody>
      </p:sp>
      <p:sp>
        <p:nvSpPr>
          <p:cNvPr id="4" name="TextBox 3"/>
          <p:cNvSpPr txBox="1"/>
          <p:nvPr/>
        </p:nvSpPr>
        <p:spPr>
          <a:xfrm>
            <a:off x="1597152" y="2258568"/>
            <a:ext cx="8982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 Windows Server 2016 in-place upgrade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2" y="0"/>
            <a:ext cx="10984085" cy="19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Prerequisites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Windows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Server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2016/2019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machine and the version on the ISO  image should not be Evaluation versions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Copy the ISO contents to a folder on the 2016 server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a list of all services with name, description, command line and some more basic info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a snapshot of the machine if it is a VM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Disable 3</a:t>
            </a:r>
            <a:r>
              <a:rPr lang="en-US" sz="30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party services as some can cause trouble and may trigger a roll back</a:t>
            </a:r>
          </a:p>
        </p:txBody>
      </p:sp>
    </p:spTree>
    <p:extLst>
      <p:ext uri="{BB962C8B-B14F-4D97-AF65-F5344CB8AC3E}">
        <p14:creationId xmlns:p14="http://schemas.microsoft.com/office/powerpoint/2010/main" val="51444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 the upgrade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Just run the setup.exe from the ISO folder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could be that after you first run it the server will require a reboot; just do it and run setup.exe again after that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upgrade can take about 20 minutes or more depending on hardware/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vm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configuration and app/services installed on the OS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a series of reboots you will be greeted with the lock screen of Windows Server 2022 if all goes well</a:t>
            </a:r>
          </a:p>
        </p:txBody>
      </p:sp>
    </p:spTree>
    <p:extLst>
      <p:ext uri="{BB962C8B-B14F-4D97-AF65-F5344CB8AC3E}">
        <p14:creationId xmlns:p14="http://schemas.microsoft.com/office/powerpoint/2010/main" val="194374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upgrade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the services list you made (hopefully) check that all services still exist and set them to their original state (Manual, Automatic…)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Wait a couple of days to make sure everything really worked and if so delete the snapshot if you made one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Also after some days have passed consider deleting the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Windows.old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folder to free up some space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this you will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need junction.exe: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docs.microsoft.com/en-us/sysinternals/downloads/junction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7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28</TotalTime>
  <Words>243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</vt:lpstr>
      <vt:lpstr>Banded</vt:lpstr>
      <vt:lpstr>PowerPoint Presentation</vt:lpstr>
      <vt:lpstr>Prerequisites</vt:lpstr>
      <vt:lpstr>Start the upgrade</vt:lpstr>
      <vt:lpstr>After upgrade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19</cp:revision>
  <dcterms:created xsi:type="dcterms:W3CDTF">2020-08-12T22:19:40Z</dcterms:created>
  <dcterms:modified xsi:type="dcterms:W3CDTF">2021-08-05T16:37:20Z</dcterms:modified>
</cp:coreProperties>
</file>