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4754" y="4572283"/>
            <a:ext cx="4027251" cy="1309255"/>
          </a:xfrm>
        </p:spPr>
        <p:txBody>
          <a:bodyPr>
            <a:normAutofit fontScale="77500" lnSpcReduction="20000"/>
          </a:bodyPr>
          <a:lstStyle/>
          <a:p>
            <a:r>
              <a:rPr lang="en-US" sz="5400" dirty="0" smtClean="0"/>
              <a:t>              </a:t>
            </a:r>
            <a:r>
              <a:rPr lang="en-US" sz="7800" dirty="0" err="1" smtClean="0"/>
              <a:t>Megaseries</a:t>
            </a:r>
            <a:endParaRPr lang="en-US" sz="7800" dirty="0"/>
          </a:p>
        </p:txBody>
      </p:sp>
      <p:sp>
        <p:nvSpPr>
          <p:cNvPr id="4" name="TextBox 3"/>
          <p:cNvSpPr txBox="1"/>
          <p:nvPr/>
        </p:nvSpPr>
        <p:spPr>
          <a:xfrm>
            <a:off x="1597152" y="2258568"/>
            <a:ext cx="8982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 Manage servers </a:t>
            </a:r>
            <a:r>
              <a:rPr lang="en-US" sz="48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Server Manager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2" y="0"/>
            <a:ext cx="10984085" cy="19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Server Manager is a multi-server management tool included with Windows Server for free</a:t>
            </a: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It relies on the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WinRM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service to communicate with remote servers</a:t>
            </a: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Can configure and monitor different parts of Windows Server like roles, features, services…</a:t>
            </a:r>
          </a:p>
        </p:txBody>
      </p:sp>
    </p:spTree>
    <p:extLst>
      <p:ext uri="{BB962C8B-B14F-4D97-AF65-F5344CB8AC3E}">
        <p14:creationId xmlns:p14="http://schemas.microsoft.com/office/powerpoint/2010/main" val="25144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25</TotalTime>
  <Words>59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Wingdings</vt:lpstr>
      <vt:lpstr>Banded</vt:lpstr>
      <vt:lpstr>PowerPoint Presentation</vt:lpstr>
      <vt:lpstr>Intro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17</cp:revision>
  <dcterms:created xsi:type="dcterms:W3CDTF">2020-08-12T22:19:40Z</dcterms:created>
  <dcterms:modified xsi:type="dcterms:W3CDTF">2021-07-28T22:44:11Z</dcterms:modified>
</cp:coreProperties>
</file>