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4754" y="4572283"/>
            <a:ext cx="4027251" cy="1309255"/>
          </a:xfrm>
        </p:spPr>
        <p:txBody>
          <a:bodyPr>
            <a:normAutofit fontScale="77500" lnSpcReduction="20000"/>
          </a:bodyPr>
          <a:lstStyle/>
          <a:p>
            <a:r>
              <a:rPr lang="en-US" sz="5400" dirty="0" smtClean="0"/>
              <a:t>              </a:t>
            </a:r>
            <a:r>
              <a:rPr lang="en-US" sz="7800" dirty="0" err="1" smtClean="0"/>
              <a:t>Megaseries</a:t>
            </a:r>
            <a:endParaRPr lang="en-US" sz="7800" dirty="0"/>
          </a:p>
        </p:txBody>
      </p:sp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 Introduction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2" y="0"/>
            <a:ext cx="10984085" cy="19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About the series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Contains videos that will show how to implement different roles and features of Windows Server 2022 in a test infrastructure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videos will have continuity as I try to show how different features work with each other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Videos will range from installing a server to managing containers and so on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will be an emphasis on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Server Core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Videos will have theory, practice but also theory and practice in one depending on the subject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What’s new in 2022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Secured-core server: a set of security features meant to protect against complex attacks by leveraging hardware, firmware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software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TLS 1.3 is now enabled by default for web traffic encryption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DNS request encryption with DNS over HTTPS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AES-256 encryption for SMB traffic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East-West SMB encryption for clusters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7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What’s new in 2022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 using Azure Arc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 with Windows Admin Center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Container image size has been reduced by 40% meaning that containers download quicker and start faster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Kubernetes integration improvements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3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What’s new in 2022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Nested virtualization support for AMD CPUs (at last!)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Chromium version of Microsoft Edge replaces Internet Explorer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SMB compression: much faster transfers without needing to place files in zip archives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Enhancements to different storage subsystems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15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What’s removed or discontinued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Removed: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iSNS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(Internet Storage Name Service)</a:t>
            </a: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 in development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Guarded Fabric and Shielded VMs (features will still be supported but no new functionalities will be added as Microsoft will focus on cloud based security services from now on)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5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110</TotalTime>
  <Words>270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Banded</vt:lpstr>
      <vt:lpstr>PowerPoint Presentation</vt:lpstr>
      <vt:lpstr>About the series</vt:lpstr>
      <vt:lpstr>What’s new in 2022</vt:lpstr>
      <vt:lpstr>What’s new in 2022</vt:lpstr>
      <vt:lpstr>What’s new in 2022</vt:lpstr>
      <vt:lpstr>What’s removed or discontinued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40</cp:revision>
  <dcterms:created xsi:type="dcterms:W3CDTF">2020-08-12T22:19:40Z</dcterms:created>
  <dcterms:modified xsi:type="dcterms:W3CDTF">2021-07-22T19:26:20Z</dcterms:modified>
</cp:coreProperties>
</file>