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with GUI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Requirements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 bit processor with 1.4 GHz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 MB RAM (2GB if using the GUI version)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ECC memory is needed for physical host deployments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3923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Requirements (revised)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64 bit processor with 1.4 GHz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512 MB RAM (2GB if using the GUI version) – for the initial installation you will need at least 800MB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ECC memory is needed for physical host deployments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338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Windows Server editions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Standard (license for the host and 2 extra virtual machines if using Hyper-V)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Datacenter (license for the host and an unlimited number of virtual machines)</a:t>
            </a:r>
          </a:p>
        </p:txBody>
      </p:sp>
    </p:spTree>
    <p:extLst>
      <p:ext uri="{BB962C8B-B14F-4D97-AF65-F5344CB8AC3E}">
        <p14:creationId xmlns:p14="http://schemas.microsoft.com/office/powerpoint/2010/main" val="265664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options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Normal server (formerly Server Core)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Less resource intensive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Less HDD space needed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Less updates/hotfixes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Desktop experience (Windows 10 graphical shell over Windows Server)</a:t>
            </a:r>
          </a:p>
        </p:txBody>
      </p:sp>
    </p:spTree>
    <p:extLst>
      <p:ext uri="{BB962C8B-B14F-4D97-AF65-F5344CB8AC3E}">
        <p14:creationId xmlns:p14="http://schemas.microsoft.com/office/powerpoint/2010/main" val="32122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Installation types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 install (formats the HDD; all data is lost)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Upgrade from a previous version (only from 2016 and 2019 if previous upgrade paths remain; data and settings are preserved)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a new Windows Server 2022 machine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basic settings like name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IP, RDP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firewall rules (ICMP and SMB)</a:t>
            </a: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</TotalTime>
  <Words>214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Minimum Requirements</vt:lpstr>
      <vt:lpstr>Minimum Requirements (revised)</vt:lpstr>
      <vt:lpstr>Windows Server editions</vt:lpstr>
      <vt:lpstr>Installation options</vt:lpstr>
      <vt:lpstr>Installation types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22</cp:revision>
  <dcterms:created xsi:type="dcterms:W3CDTF">2020-08-12T22:19:40Z</dcterms:created>
  <dcterms:modified xsi:type="dcterms:W3CDTF">2021-07-26T17:06:02Z</dcterms:modified>
</cp:coreProperties>
</file>