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 Promote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Core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Controller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to check first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name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IP settings (since this will be a second domain controller in an already existing domain, make sure that your DNS client settings are configured so that the DNS server is the first domain controller)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Promote the domain controller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DNS settings on both domain controllers so that each uses itself as the primary and the other one as secondary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</TotalTime>
  <Words>87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What to check first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17</cp:revision>
  <dcterms:created xsi:type="dcterms:W3CDTF">2020-08-12T22:19:40Z</dcterms:created>
  <dcterms:modified xsi:type="dcterms:W3CDTF">2021-07-26T17:12:49Z</dcterms:modified>
</cp:coreProperties>
</file>