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2" r:id="rId1"/>
  </p:sldMasterIdLst>
  <p:sldIdLst>
    <p:sldId id="256" r:id="rId2"/>
    <p:sldId id="261" r:id="rId3"/>
    <p:sldId id="260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569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67216-9E4D-472D-8884-7DD3A1103F08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F07FF-5778-4CF8-B309-A928E2C3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727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67216-9E4D-472D-8884-7DD3A1103F08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F07FF-5778-4CF8-B309-A928E2C3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251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DB767216-9E4D-472D-8884-7DD3A1103F08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7D4F07FF-5778-4CF8-B309-A928E2C3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121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67216-9E4D-472D-8884-7DD3A1103F08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F07FF-5778-4CF8-B309-A928E2C3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250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B767216-9E4D-472D-8884-7DD3A1103F08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D4F07FF-5778-4CF8-B309-A928E2C3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161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67216-9E4D-472D-8884-7DD3A1103F08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F07FF-5778-4CF8-B309-A928E2C3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162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67216-9E4D-472D-8884-7DD3A1103F08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F07FF-5778-4CF8-B309-A928E2C3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279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67216-9E4D-472D-8884-7DD3A1103F08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F07FF-5778-4CF8-B309-A928E2C3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927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67216-9E4D-472D-8884-7DD3A1103F08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F07FF-5778-4CF8-B309-A928E2C3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129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67216-9E4D-472D-8884-7DD3A1103F08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F07FF-5778-4CF8-B309-A928E2C3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680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67216-9E4D-472D-8884-7DD3A1103F08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F07FF-5778-4CF8-B309-A928E2C3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599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DB767216-9E4D-472D-8884-7DD3A1103F08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7D4F07FF-5778-4CF8-B309-A928E2C3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4865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tknowledge4" TargetMode="External"/><Relationship Id="rId2" Type="http://schemas.openxmlformats.org/officeDocument/2006/relationships/hyperlink" Target="https://www.youtube.com/channel/UCcZ-jLbPwNr8E_v9-65n8Iw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74754" y="4572283"/>
            <a:ext cx="4027251" cy="1309255"/>
          </a:xfrm>
        </p:spPr>
        <p:txBody>
          <a:bodyPr>
            <a:normAutofit fontScale="77500" lnSpcReduction="20000"/>
          </a:bodyPr>
          <a:lstStyle/>
          <a:p>
            <a:r>
              <a:rPr lang="en-US" sz="5400" dirty="0" smtClean="0"/>
              <a:t>              </a:t>
            </a:r>
            <a:r>
              <a:rPr lang="en-US" sz="7800" dirty="0" err="1" smtClean="0"/>
              <a:t>Megaseries</a:t>
            </a:r>
            <a:endParaRPr lang="en-US" sz="7800" dirty="0"/>
          </a:p>
        </p:txBody>
      </p:sp>
      <p:sp>
        <p:nvSpPr>
          <p:cNvPr id="4" name="TextBox 3"/>
          <p:cNvSpPr txBox="1"/>
          <p:nvPr/>
        </p:nvSpPr>
        <p:spPr>
          <a:xfrm>
            <a:off x="1597152" y="2258568"/>
            <a:ext cx="89824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10. Active </a:t>
            </a:r>
            <a:r>
              <a:rPr lang="en-US" sz="480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Directory Recycle Bin</a:t>
            </a:r>
            <a:endParaRPr lang="en-US" sz="48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52" y="0"/>
            <a:ext cx="10984085" cy="1991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102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Info</a:t>
            </a:r>
            <a:endParaRPr lang="en-US" sz="4400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First introduced in Windows Server 2008 R2</a:t>
            </a:r>
            <a:endParaRPr lang="en-US" sz="3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Starting with Windows Server 2012 it is also possible to manage it from the Active Directory Administrative Center</a:t>
            </a:r>
          </a:p>
          <a:p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Allows you to recover deleted AD objects fast without doing an authoritative restore</a:t>
            </a:r>
          </a:p>
          <a:p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Once you enable the Recycle Bin it cannot be disabled</a:t>
            </a:r>
          </a:p>
        </p:txBody>
      </p:sp>
    </p:spTree>
    <p:extLst>
      <p:ext uri="{BB962C8B-B14F-4D97-AF65-F5344CB8AC3E}">
        <p14:creationId xmlns:p14="http://schemas.microsoft.com/office/powerpoint/2010/main" val="144043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495800"/>
            <a:ext cx="10972800" cy="2057400"/>
          </a:xfrm>
        </p:spPr>
        <p:txBody>
          <a:bodyPr/>
          <a:lstStyle/>
          <a:p>
            <a:pPr algn="ctr"/>
            <a:r>
              <a:rPr lang="en-US" sz="2400" cap="none" dirty="0">
                <a:hlinkClick r:id="rId2"/>
              </a:rPr>
              <a:t>https://</a:t>
            </a:r>
            <a:r>
              <a:rPr lang="en-US" sz="2400" cap="none" dirty="0" smtClean="0">
                <a:hlinkClick r:id="rId2"/>
              </a:rPr>
              <a:t>www.youtube.com/channel/UCcZ-jLbPwNr8E_v9-65n8Iw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cap="none" dirty="0">
                <a:hlinkClick r:id="rId3"/>
              </a:rPr>
              <a:t>https://</a:t>
            </a:r>
            <a:r>
              <a:rPr lang="en-US" sz="2400" cap="none" dirty="0" smtClean="0">
                <a:hlinkClick r:id="rId3"/>
              </a:rPr>
              <a:t>github.com/itknowledge4</a:t>
            </a:r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200" dirty="0"/>
          </a:p>
        </p:txBody>
      </p:sp>
      <p:pic>
        <p:nvPicPr>
          <p:cNvPr id="4" name="Picture 2" descr="E:\HatchfulExport-All\logo_transparent.png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2900" y="457200"/>
            <a:ext cx="3886200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324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25</TotalTime>
  <Words>66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Corbel</vt:lpstr>
      <vt:lpstr>Wingdings</vt:lpstr>
      <vt:lpstr>Banded</vt:lpstr>
      <vt:lpstr>PowerPoint Presentation</vt:lpstr>
      <vt:lpstr>Info</vt:lpstr>
      <vt:lpstr>https://www.youtube.com/channel/UCcZ-jLbPwNr8E_v9-65n8Iw  https://github.com/itknowledge4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 dumitras</dc:creator>
  <cp:lastModifiedBy>adi dumitras</cp:lastModifiedBy>
  <cp:revision>17</cp:revision>
  <dcterms:created xsi:type="dcterms:W3CDTF">2020-08-12T22:19:40Z</dcterms:created>
  <dcterms:modified xsi:type="dcterms:W3CDTF">2021-08-17T11:49:51Z</dcterms:modified>
</cp:coreProperties>
</file>