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first Domain Controller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to check first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name</a:t>
            </a:r>
          </a:p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IP settings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Promote the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DNS reverse zone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GPO with basic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settings (firewall rules for ICMP and SMB and Enable RDP)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</TotalTime>
  <Words>52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What to check first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18</cp:revision>
  <dcterms:created xsi:type="dcterms:W3CDTF">2020-08-12T22:19:40Z</dcterms:created>
  <dcterms:modified xsi:type="dcterms:W3CDTF">2021-07-26T17:04:55Z</dcterms:modified>
</cp:coreProperties>
</file>