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4754" y="4572283"/>
            <a:ext cx="4027251" cy="1309255"/>
          </a:xfrm>
        </p:spPr>
        <p:txBody>
          <a:bodyPr>
            <a:normAutofit fontScale="77500" lnSpcReduction="20000"/>
          </a:bodyPr>
          <a:lstStyle/>
          <a:p>
            <a:r>
              <a:rPr lang="en-US" sz="5400" dirty="0" smtClean="0"/>
              <a:t>              </a:t>
            </a:r>
            <a:r>
              <a:rPr lang="en-US" sz="7800" dirty="0" err="1" smtClean="0"/>
              <a:t>Megaseries</a:t>
            </a:r>
            <a:endParaRPr lang="en-US" sz="7800" dirty="0"/>
          </a:p>
        </p:txBody>
      </p:sp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</a:t>
            </a:r>
            <a:r>
              <a:rPr lang="en-US" sz="48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 cloning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2" y="0"/>
            <a:ext cx="10984085" cy="19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Domain Controller cloning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reference domain controller has to be added to the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Cloneable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Domain Controllers group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case you may have different software or roles installed that are not supported, an exclusion list has to be created or the software or roles uninstalled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Generate a clone configuration file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Stop the reference VM and clone it. Start up the new machine and wait a couple of minutes for it to be available as a domain controller</a:t>
            </a:r>
          </a:p>
        </p:txBody>
      </p:sp>
    </p:spTree>
    <p:extLst>
      <p:ext uri="{BB962C8B-B14F-4D97-AF65-F5344CB8AC3E}">
        <p14:creationId xmlns:p14="http://schemas.microsoft.com/office/powerpoint/2010/main" val="2850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Prerequisites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 sure to have a second domain controller already created that does not hold the 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PDC Emulator FSMO role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(this one will be cloned)</a:t>
            </a:r>
          </a:p>
        </p:txBody>
      </p:sp>
    </p:spTree>
    <p:extLst>
      <p:ext uri="{BB962C8B-B14F-4D97-AF65-F5344CB8AC3E}">
        <p14:creationId xmlns:p14="http://schemas.microsoft.com/office/powerpoint/2010/main" val="423925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 for Virtual Domain Controllers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 for virtualizing Domain Controllers first appeared in Windows Server 2012</a:t>
            </a:r>
          </a:p>
        </p:txBody>
      </p:sp>
    </p:spTree>
    <p:extLst>
      <p:ext uri="{BB962C8B-B14F-4D97-AF65-F5344CB8AC3E}">
        <p14:creationId xmlns:p14="http://schemas.microsoft.com/office/powerpoint/2010/main" val="358265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 for Virtual Domain Controllers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 for virtualizing Domain Controllers first appeared in Windows Server 2012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possible thanks to a virtual device exposed at the hypervisor level that generates a unique ID</a:t>
            </a:r>
          </a:p>
        </p:txBody>
      </p:sp>
    </p:spTree>
    <p:extLst>
      <p:ext uri="{BB962C8B-B14F-4D97-AF65-F5344CB8AC3E}">
        <p14:creationId xmlns:p14="http://schemas.microsoft.com/office/powerpoint/2010/main" val="413275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 for Virtual Domain Controllers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 for virtualizing Domain Controllers first appeared in Windows Server 2012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possible thanks to a virtual device exposed at the hypervisor level that generates a unique ID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ID changes at the Hypervisor level in case a snapshot is applied or a clone 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is made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29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 for Virtual Domain Controllers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 for virtualizing Domain Controllers first appeared in Windows Server 2012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possible thanks to a virtual device exposed at the hypervisor level that generates a unique ID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ID changes at the Hypervisor level in case a snapshot is applied or a clone is made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Any time a snapshot is applied on a DC or a DC is cloned then the Gen ID exposed by the hypervisor is compared to the one stored in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166830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Domain Controller cloning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reference domain controller has to be added to the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Cloneable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Domain Controllers group</a:t>
            </a:r>
          </a:p>
        </p:txBody>
      </p:sp>
    </p:spTree>
    <p:extLst>
      <p:ext uri="{BB962C8B-B14F-4D97-AF65-F5344CB8AC3E}">
        <p14:creationId xmlns:p14="http://schemas.microsoft.com/office/powerpoint/2010/main" val="214438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Domain Controller cloning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reference domain controller has to be added to the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Cloneable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Domain Controllers group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case you may have different software or roles installed that are not supported, an exclusion list has to be created</a:t>
            </a:r>
          </a:p>
        </p:txBody>
      </p:sp>
    </p:spTree>
    <p:extLst>
      <p:ext uri="{BB962C8B-B14F-4D97-AF65-F5344CB8AC3E}">
        <p14:creationId xmlns:p14="http://schemas.microsoft.com/office/powerpoint/2010/main" val="346636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Domain Controller cloning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reference domain controller has to be added to the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Cloneable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Domain Controllers group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case you may have different software or roles installed that are not supported, an exclusion list has to be created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Generate a clone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406360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27</TotalTime>
  <Words>406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Banded</vt:lpstr>
      <vt:lpstr>PowerPoint Presentation</vt:lpstr>
      <vt:lpstr>Prerequisites</vt:lpstr>
      <vt:lpstr>Support for Virtual Domain Controllers</vt:lpstr>
      <vt:lpstr>Support for Virtual Domain Controllers</vt:lpstr>
      <vt:lpstr>Support for Virtual Domain Controllers</vt:lpstr>
      <vt:lpstr>Support for Virtual Domain Controllers</vt:lpstr>
      <vt:lpstr>Domain Controller cloning</vt:lpstr>
      <vt:lpstr>Domain Controller cloning</vt:lpstr>
      <vt:lpstr>Domain Controller cloning</vt:lpstr>
      <vt:lpstr>Domain Controller cloning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19</cp:revision>
  <dcterms:created xsi:type="dcterms:W3CDTF">2020-08-12T22:19:40Z</dcterms:created>
  <dcterms:modified xsi:type="dcterms:W3CDTF">2021-08-19T19:12:18Z</dcterms:modified>
</cp:coreProperties>
</file>