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6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7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B767216-9E4D-472D-8884-7DD3A1103F08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D4F07FF-5778-4CF8-B309-A928E2C3B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6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4754" y="4572283"/>
            <a:ext cx="4027251" cy="1309255"/>
          </a:xfrm>
        </p:spPr>
        <p:txBody>
          <a:bodyPr>
            <a:normAutofit fontScale="77500" lnSpcReduction="20000"/>
          </a:bodyPr>
          <a:lstStyle/>
          <a:p>
            <a:r>
              <a:rPr lang="en-US" sz="5400" dirty="0" smtClean="0"/>
              <a:t>              </a:t>
            </a:r>
            <a:r>
              <a:rPr lang="en-US" sz="7800" dirty="0" err="1" smtClean="0"/>
              <a:t>Megaseries</a:t>
            </a:r>
            <a:endParaRPr lang="en-US" sz="7800" dirty="0"/>
          </a:p>
        </p:txBody>
      </p:sp>
      <p:sp>
        <p:nvSpPr>
          <p:cNvPr id="4" name="TextBox 3"/>
          <p:cNvSpPr txBox="1"/>
          <p:nvPr/>
        </p:nvSpPr>
        <p:spPr>
          <a:xfrm>
            <a:off x="1597152" y="2258568"/>
            <a:ext cx="898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 Install </a:t>
            </a:r>
            <a:r>
              <a:rPr lang="en-US" sz="48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Core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2" y="0"/>
            <a:ext cx="10984085" cy="19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lang="en-US" sz="4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Install a new Server </a:t>
            </a:r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Core machine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network settings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Configure firewall rules (ICMP and SMB)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Enable RDP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Change server name</a:t>
            </a:r>
          </a:p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 server to domain</a:t>
            </a:r>
            <a:endParaRPr lang="en-US" sz="3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cap="none" dirty="0">
                <a:hlinkClick r:id="rId2"/>
              </a:rPr>
              <a:t>https://</a:t>
            </a:r>
            <a:r>
              <a:rPr lang="en-US" sz="2400" cap="none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cap="none" dirty="0">
                <a:hlinkClick r:id="rId3"/>
              </a:rPr>
              <a:t>https://</a:t>
            </a:r>
            <a:r>
              <a:rPr lang="en-US" sz="2400" cap="none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28</TotalTime>
  <Words>43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</vt:lpstr>
      <vt:lpstr>Banded</vt:lpstr>
      <vt:lpstr>PowerPoint Presentation</vt:lpstr>
      <vt:lpstr>Steps</vt:lpstr>
      <vt:lpstr>https://www.youtube.com/channel/UCcZ-jLbPwNr8E_v9-65n8Iw  https://github.com/itknowledge4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16</cp:revision>
  <dcterms:created xsi:type="dcterms:W3CDTF">2020-08-12T22:19:40Z</dcterms:created>
  <dcterms:modified xsi:type="dcterms:W3CDTF">2021-07-26T17:09:14Z</dcterms:modified>
</cp:coreProperties>
</file>