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nobogitserv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nobogitserver.com/resources/releases/6_5_0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-for-windows/git/releases/download/v2.31.1.windows.1/Git-2.31.1-64-bit.ex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Bonobo </a:t>
            </a:r>
            <a:r>
              <a:rPr lang="en-US" dirty="0" err="1" smtClean="0"/>
              <a:t>Git</a:t>
            </a:r>
            <a:r>
              <a:rPr lang="en-US" dirty="0" smtClean="0"/>
              <a:t> server on Windows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Bonobo 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HTTP/HTTPS based </a:t>
            </a:r>
            <a:r>
              <a:rPr lang="en-US" dirty="0" err="1" smtClean="0"/>
              <a:t>Git</a:t>
            </a:r>
            <a:r>
              <a:rPr lang="en-US" dirty="0" smtClean="0"/>
              <a:t> server that offers a web frontend for administration</a:t>
            </a:r>
          </a:p>
          <a:p>
            <a:r>
              <a:rPr lang="en-US" dirty="0" smtClean="0"/>
              <a:t>Can be integrated with Active Directory</a:t>
            </a:r>
          </a:p>
          <a:p>
            <a:r>
              <a:rPr lang="en-US" dirty="0" smtClean="0"/>
              <a:t>Supports granting repository access based on teams and independent users</a:t>
            </a:r>
          </a:p>
          <a:p>
            <a:r>
              <a:rPr lang="en-US" dirty="0"/>
              <a:t>Web Site: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bonobogitserver.com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Bonobo </a:t>
            </a:r>
            <a:r>
              <a:rPr lang="en-US" dirty="0" err="1" smtClean="0"/>
              <a:t>Git</a:t>
            </a:r>
            <a:r>
              <a:rPr lang="en-US" dirty="0" smtClean="0"/>
              <a:t> Server AD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site supports single sign on for authorized users</a:t>
            </a:r>
          </a:p>
          <a:p>
            <a:r>
              <a:rPr lang="en-US" dirty="0" smtClean="0"/>
              <a:t>For different access rights you can use AD groups mapped to internal Bonobo items:</a:t>
            </a:r>
          </a:p>
          <a:p>
            <a:pPr lvl="1"/>
            <a:r>
              <a:rPr lang="en-US" dirty="0" smtClean="0"/>
              <a:t>Bonobo users (all users that should access the site and the repositories should be included) - mandatory</a:t>
            </a:r>
          </a:p>
          <a:p>
            <a:pPr lvl="1"/>
            <a:r>
              <a:rPr lang="en-US" dirty="0" smtClean="0"/>
              <a:t>Bonobo admins (users that have administrator rights) - mandatory</a:t>
            </a:r>
          </a:p>
          <a:p>
            <a:pPr lvl="1"/>
            <a:r>
              <a:rPr lang="en-US" dirty="0" smtClean="0"/>
              <a:t>Teams (you can create teams in Bonobo and link each team to an AD group; teams can be </a:t>
            </a:r>
            <a:r>
              <a:rPr lang="en-US" dirty="0" err="1" smtClean="0"/>
              <a:t>Devs</a:t>
            </a:r>
            <a:r>
              <a:rPr lang="en-US" dirty="0" smtClean="0"/>
              <a:t>, Ops and so on…) - optional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32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Bonobo </a:t>
            </a:r>
            <a:r>
              <a:rPr lang="en-US" dirty="0" err="1" smtClean="0"/>
              <a:t>Git</a:t>
            </a:r>
            <a:r>
              <a:rPr lang="en-US" dirty="0"/>
              <a:t> server: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bonobogitserver.com/resources/releases/6_5_0.zip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Git</a:t>
            </a:r>
            <a:r>
              <a:rPr lang="en-US" dirty="0"/>
              <a:t> client: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github.com/git-for-windows/git/releases/download/v2.31.1.windows.1/Git-2.31.1-64-bit.exe</a:t>
            </a:r>
            <a:endParaRPr lang="en-US" dirty="0" smtClean="0"/>
          </a:p>
          <a:p>
            <a:r>
              <a:rPr lang="en-US" dirty="0" smtClean="0"/>
              <a:t>Prepare the AD groups (if you want AD integration)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server prerequisites</a:t>
            </a:r>
          </a:p>
          <a:p>
            <a:r>
              <a:rPr lang="en-US" dirty="0" smtClean="0"/>
              <a:t>Install and configure Bonobo 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a client machine</a:t>
            </a:r>
          </a:p>
          <a:p>
            <a:r>
              <a:rPr lang="en-US" dirty="0" smtClean="0"/>
              <a:t>Test the 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implementing the </a:t>
            </a:r>
            <a:r>
              <a:rPr lang="en-US" dirty="0" err="1" smtClean="0"/>
              <a:t>Git</a:t>
            </a:r>
            <a:r>
              <a:rPr lang="en-US" dirty="0" smtClean="0"/>
              <a:t> server in you </a:t>
            </a:r>
            <a:r>
              <a:rPr lang="en-US" smtClean="0"/>
              <a:t>environment please use HTTPS!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357</TotalTime>
  <Words>212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Wingdings</vt:lpstr>
      <vt:lpstr>Pixel design template</vt:lpstr>
      <vt:lpstr>Install Bonobo Git server on Windows Server</vt:lpstr>
      <vt:lpstr>Bonobo Git Server</vt:lpstr>
      <vt:lpstr>Bonobo Git Server AD integration</vt:lpstr>
      <vt:lpstr>Tasks</vt:lpstr>
      <vt:lpstr>Tasks</vt:lpstr>
      <vt:lpstr>For production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54</cp:revision>
  <cp:lastPrinted>1601-01-01T00:00:00Z</cp:lastPrinted>
  <dcterms:created xsi:type="dcterms:W3CDTF">2019-03-09T11:22:51Z</dcterms:created>
  <dcterms:modified xsi:type="dcterms:W3CDTF">2021-05-05T17:34:22Z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