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80" r:id="rId9"/>
    <p:sldId id="279" r:id="rId10"/>
    <p:sldId id="272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33" autoAdjust="0"/>
  </p:normalViewPr>
  <p:slideViewPr>
    <p:cSldViewPr>
      <p:cViewPr varScale="1">
        <p:scale>
          <a:sx n="55" d="100"/>
          <a:sy n="55" d="100"/>
        </p:scale>
        <p:origin x="614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7033AE-506E-4970-9B39-FA886D59919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E27361C-0343-4ED1-81E7-0A6EC729C15E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2BC1F525-6B9C-4685-9F04-2BD08BF20767}" type="parTrans" cxnId="{046F3E3A-861B-4409-96A9-F7DD9153E30D}">
      <dgm:prSet/>
      <dgm:spPr/>
      <dgm:t>
        <a:bodyPr/>
        <a:lstStyle/>
        <a:p>
          <a:endParaRPr lang="en-US"/>
        </a:p>
      </dgm:t>
    </dgm:pt>
    <dgm:pt modelId="{3F119778-651C-4442-B861-A3EF35AFB848}" type="sibTrans" cxnId="{046F3E3A-861B-4409-96A9-F7DD9153E30D}">
      <dgm:prSet/>
      <dgm:spPr/>
      <dgm:t>
        <a:bodyPr/>
        <a:lstStyle/>
        <a:p>
          <a:endParaRPr lang="en-US"/>
        </a:p>
      </dgm:t>
    </dgm:pt>
    <dgm:pt modelId="{8D9B4EFB-138E-48EC-920C-957D2CF38244}">
      <dgm:prSet phldrT="[Text]"/>
      <dgm:spPr/>
      <dgm:t>
        <a:bodyPr/>
        <a:lstStyle/>
        <a:p>
          <a:r>
            <a:rPr lang="en-US" dirty="0" smtClean="0"/>
            <a:t>Command</a:t>
          </a:r>
          <a:endParaRPr lang="en-US" dirty="0"/>
        </a:p>
      </dgm:t>
    </dgm:pt>
    <dgm:pt modelId="{02BF23DF-94E0-49E7-9C3B-797A914B8B10}" type="parTrans" cxnId="{627D81E3-5F05-4DBB-AC90-188D68782B8D}">
      <dgm:prSet/>
      <dgm:spPr/>
      <dgm:t>
        <a:bodyPr/>
        <a:lstStyle/>
        <a:p>
          <a:endParaRPr lang="en-US"/>
        </a:p>
      </dgm:t>
    </dgm:pt>
    <dgm:pt modelId="{CD08064C-4096-4712-AA92-5C17D0D677DF}" type="sibTrans" cxnId="{627D81E3-5F05-4DBB-AC90-188D68782B8D}">
      <dgm:prSet/>
      <dgm:spPr/>
      <dgm:t>
        <a:bodyPr/>
        <a:lstStyle/>
        <a:p>
          <a:endParaRPr lang="en-US"/>
        </a:p>
      </dgm:t>
    </dgm:pt>
    <dgm:pt modelId="{D00B9734-3163-4C2E-88B7-EC2B33EBF758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A24594AA-86DE-46A0-A82D-88C526F5D45E}" type="parTrans" cxnId="{0EF1BBC8-6DDC-4CC0-AF64-D99D270ED833}">
      <dgm:prSet/>
      <dgm:spPr/>
      <dgm:t>
        <a:bodyPr/>
        <a:lstStyle/>
        <a:p>
          <a:endParaRPr lang="en-US"/>
        </a:p>
      </dgm:t>
    </dgm:pt>
    <dgm:pt modelId="{75C197DE-2DAE-45BF-9912-E77B1B0BCE5C}" type="sibTrans" cxnId="{0EF1BBC8-6DDC-4CC0-AF64-D99D270ED833}">
      <dgm:prSet/>
      <dgm:spPr/>
      <dgm:t>
        <a:bodyPr/>
        <a:lstStyle/>
        <a:p>
          <a:endParaRPr lang="en-US"/>
        </a:p>
      </dgm:t>
    </dgm:pt>
    <dgm:pt modelId="{25D2EB98-F006-4F73-BE21-764B149E4FDF}" type="pres">
      <dgm:prSet presAssocID="{007033AE-506E-4970-9B39-FA886D59919C}" presName="Name0" presStyleCnt="0">
        <dgm:presLayoutVars>
          <dgm:dir/>
          <dgm:resizeHandles val="exact"/>
        </dgm:presLayoutVars>
      </dgm:prSet>
      <dgm:spPr/>
    </dgm:pt>
    <dgm:pt modelId="{8377E5B7-722D-45D2-8490-DBD3613EE756}" type="pres">
      <dgm:prSet presAssocID="{FE27361C-0343-4ED1-81E7-0A6EC729C15E}" presName="node" presStyleLbl="node1" presStyleIdx="0" presStyleCnt="3" custScaleX="67414" custScaleY="523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2C6570-E680-446B-81C9-D9A4453A67DE}" type="pres">
      <dgm:prSet presAssocID="{3F119778-651C-4442-B861-A3EF35AFB84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45B1BA4-C7E7-41AD-A09D-9D5A3C919964}" type="pres">
      <dgm:prSet presAssocID="{3F119778-651C-4442-B861-A3EF35AFB84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39848E2C-4BFE-4103-978D-5D26090BDF30}" type="pres">
      <dgm:prSet presAssocID="{8D9B4EFB-138E-48EC-920C-957D2CF38244}" presName="node" presStyleLbl="node1" presStyleIdx="1" presStyleCnt="3" custScaleX="61473" custScaleY="67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FAAF2E-8D18-4543-97DC-8428C585A301}" type="pres">
      <dgm:prSet presAssocID="{CD08064C-4096-4712-AA92-5C17D0D677D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6A43EC7-0C35-49BC-A3AC-4ED1F52879A7}" type="pres">
      <dgm:prSet presAssocID="{CD08064C-4096-4712-AA92-5C17D0D677D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03E634E-5917-4835-AE4F-9055F13B3FE0}" type="pres">
      <dgm:prSet presAssocID="{D00B9734-3163-4C2E-88B7-EC2B33EBF758}" presName="node" presStyleLbl="node1" presStyleIdx="2" presStyleCnt="3" custScaleX="61443" custScaleY="657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1F0638-B535-448F-AE59-8887526D0782}" type="presOf" srcId="{D00B9734-3163-4C2E-88B7-EC2B33EBF758}" destId="{003E634E-5917-4835-AE4F-9055F13B3FE0}" srcOrd="0" destOrd="0" presId="urn:microsoft.com/office/officeart/2005/8/layout/process1"/>
    <dgm:cxn modelId="{046F3E3A-861B-4409-96A9-F7DD9153E30D}" srcId="{007033AE-506E-4970-9B39-FA886D59919C}" destId="{FE27361C-0343-4ED1-81E7-0A6EC729C15E}" srcOrd="0" destOrd="0" parTransId="{2BC1F525-6B9C-4685-9F04-2BD08BF20767}" sibTransId="{3F119778-651C-4442-B861-A3EF35AFB848}"/>
    <dgm:cxn modelId="{78A246EF-0A03-4778-A984-0B96269C5E17}" type="presOf" srcId="{8D9B4EFB-138E-48EC-920C-957D2CF38244}" destId="{39848E2C-4BFE-4103-978D-5D26090BDF30}" srcOrd="0" destOrd="0" presId="urn:microsoft.com/office/officeart/2005/8/layout/process1"/>
    <dgm:cxn modelId="{38B7A2DA-8309-4E71-8495-423524C98C1B}" type="presOf" srcId="{CD08064C-4096-4712-AA92-5C17D0D677DF}" destId="{77FAAF2E-8D18-4543-97DC-8428C585A301}" srcOrd="0" destOrd="0" presId="urn:microsoft.com/office/officeart/2005/8/layout/process1"/>
    <dgm:cxn modelId="{8AF0650A-FB81-44BD-81CA-9EB8245AD299}" type="presOf" srcId="{007033AE-506E-4970-9B39-FA886D59919C}" destId="{25D2EB98-F006-4F73-BE21-764B149E4FDF}" srcOrd="0" destOrd="0" presId="urn:microsoft.com/office/officeart/2005/8/layout/process1"/>
    <dgm:cxn modelId="{B5EF94F5-4DA3-4947-9033-16B1D07D409A}" type="presOf" srcId="{3F119778-651C-4442-B861-A3EF35AFB848}" destId="{0C2C6570-E680-446B-81C9-D9A4453A67DE}" srcOrd="0" destOrd="0" presId="urn:microsoft.com/office/officeart/2005/8/layout/process1"/>
    <dgm:cxn modelId="{869ECC05-AA80-4C12-BD96-0F382005DEB1}" type="presOf" srcId="{3F119778-651C-4442-B861-A3EF35AFB848}" destId="{D45B1BA4-C7E7-41AD-A09D-9D5A3C919964}" srcOrd="1" destOrd="0" presId="urn:microsoft.com/office/officeart/2005/8/layout/process1"/>
    <dgm:cxn modelId="{F64070EF-FB69-48BE-AA7C-89D26794CA5B}" type="presOf" srcId="{FE27361C-0343-4ED1-81E7-0A6EC729C15E}" destId="{8377E5B7-722D-45D2-8490-DBD3613EE756}" srcOrd="0" destOrd="0" presId="urn:microsoft.com/office/officeart/2005/8/layout/process1"/>
    <dgm:cxn modelId="{627D81E3-5F05-4DBB-AC90-188D68782B8D}" srcId="{007033AE-506E-4970-9B39-FA886D59919C}" destId="{8D9B4EFB-138E-48EC-920C-957D2CF38244}" srcOrd="1" destOrd="0" parTransId="{02BF23DF-94E0-49E7-9C3B-797A914B8B10}" sibTransId="{CD08064C-4096-4712-AA92-5C17D0D677DF}"/>
    <dgm:cxn modelId="{0EF1BBC8-6DDC-4CC0-AF64-D99D270ED833}" srcId="{007033AE-506E-4970-9B39-FA886D59919C}" destId="{D00B9734-3163-4C2E-88B7-EC2B33EBF758}" srcOrd="2" destOrd="0" parTransId="{A24594AA-86DE-46A0-A82D-88C526F5D45E}" sibTransId="{75C197DE-2DAE-45BF-9912-E77B1B0BCE5C}"/>
    <dgm:cxn modelId="{95C0506D-C751-4284-AA90-B80A3DDBC4B3}" type="presOf" srcId="{CD08064C-4096-4712-AA92-5C17D0D677DF}" destId="{F6A43EC7-0C35-49BC-A3AC-4ED1F52879A7}" srcOrd="1" destOrd="0" presId="urn:microsoft.com/office/officeart/2005/8/layout/process1"/>
    <dgm:cxn modelId="{A739F284-4853-4DCD-B082-44BCFCD83CB9}" type="presParOf" srcId="{25D2EB98-F006-4F73-BE21-764B149E4FDF}" destId="{8377E5B7-722D-45D2-8490-DBD3613EE756}" srcOrd="0" destOrd="0" presId="urn:microsoft.com/office/officeart/2005/8/layout/process1"/>
    <dgm:cxn modelId="{662C06FF-CDEC-438F-8F7D-E868C488B85A}" type="presParOf" srcId="{25D2EB98-F006-4F73-BE21-764B149E4FDF}" destId="{0C2C6570-E680-446B-81C9-D9A4453A67DE}" srcOrd="1" destOrd="0" presId="urn:microsoft.com/office/officeart/2005/8/layout/process1"/>
    <dgm:cxn modelId="{1853E9CD-3071-419F-9946-7DB0FFF68F92}" type="presParOf" srcId="{0C2C6570-E680-446B-81C9-D9A4453A67DE}" destId="{D45B1BA4-C7E7-41AD-A09D-9D5A3C919964}" srcOrd="0" destOrd="0" presId="urn:microsoft.com/office/officeart/2005/8/layout/process1"/>
    <dgm:cxn modelId="{2AAAC3CB-6092-49C2-AA52-B4B57AC7580E}" type="presParOf" srcId="{25D2EB98-F006-4F73-BE21-764B149E4FDF}" destId="{39848E2C-4BFE-4103-978D-5D26090BDF30}" srcOrd="2" destOrd="0" presId="urn:microsoft.com/office/officeart/2005/8/layout/process1"/>
    <dgm:cxn modelId="{65614422-F504-46B3-81E7-477133A3CDAC}" type="presParOf" srcId="{25D2EB98-F006-4F73-BE21-764B149E4FDF}" destId="{77FAAF2E-8D18-4543-97DC-8428C585A301}" srcOrd="3" destOrd="0" presId="urn:microsoft.com/office/officeart/2005/8/layout/process1"/>
    <dgm:cxn modelId="{B770D2D7-0968-4F7E-B411-CD6919FDDC86}" type="presParOf" srcId="{77FAAF2E-8D18-4543-97DC-8428C585A301}" destId="{F6A43EC7-0C35-49BC-A3AC-4ED1F52879A7}" srcOrd="0" destOrd="0" presId="urn:microsoft.com/office/officeart/2005/8/layout/process1"/>
    <dgm:cxn modelId="{D13C1B19-44CA-4D12-BD0B-A68C28631F85}" type="presParOf" srcId="{25D2EB98-F006-4F73-BE21-764B149E4FDF}" destId="{003E634E-5917-4835-AE4F-9055F13B3FE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7033AE-506E-4970-9B39-FA886D59919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E27361C-0343-4ED1-81E7-0A6EC729C15E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2BC1F525-6B9C-4685-9F04-2BD08BF20767}" type="parTrans" cxnId="{046F3E3A-861B-4409-96A9-F7DD9153E30D}">
      <dgm:prSet/>
      <dgm:spPr/>
      <dgm:t>
        <a:bodyPr/>
        <a:lstStyle/>
        <a:p>
          <a:endParaRPr lang="en-US"/>
        </a:p>
      </dgm:t>
    </dgm:pt>
    <dgm:pt modelId="{3F119778-651C-4442-B861-A3EF35AFB848}" type="sibTrans" cxnId="{046F3E3A-861B-4409-96A9-F7DD9153E30D}">
      <dgm:prSet/>
      <dgm:spPr/>
      <dgm:t>
        <a:bodyPr/>
        <a:lstStyle/>
        <a:p>
          <a:endParaRPr lang="en-US"/>
        </a:p>
      </dgm:t>
    </dgm:pt>
    <dgm:pt modelId="{8D9B4EFB-138E-48EC-920C-957D2CF38244}">
      <dgm:prSet phldrT="[Text]"/>
      <dgm:spPr/>
      <dgm:t>
        <a:bodyPr/>
        <a:lstStyle/>
        <a:p>
          <a:r>
            <a:rPr lang="en-US" dirty="0" smtClean="0"/>
            <a:t>Command</a:t>
          </a:r>
          <a:endParaRPr lang="en-US" dirty="0"/>
        </a:p>
      </dgm:t>
    </dgm:pt>
    <dgm:pt modelId="{02BF23DF-94E0-49E7-9C3B-797A914B8B10}" type="parTrans" cxnId="{627D81E3-5F05-4DBB-AC90-188D68782B8D}">
      <dgm:prSet/>
      <dgm:spPr/>
      <dgm:t>
        <a:bodyPr/>
        <a:lstStyle/>
        <a:p>
          <a:endParaRPr lang="en-US"/>
        </a:p>
      </dgm:t>
    </dgm:pt>
    <dgm:pt modelId="{CD08064C-4096-4712-AA92-5C17D0D677DF}" type="sibTrans" cxnId="{627D81E3-5F05-4DBB-AC90-188D68782B8D}">
      <dgm:prSet/>
      <dgm:spPr/>
      <dgm:t>
        <a:bodyPr/>
        <a:lstStyle/>
        <a:p>
          <a:endParaRPr lang="en-US"/>
        </a:p>
      </dgm:t>
    </dgm:pt>
    <dgm:pt modelId="{D00B9734-3163-4C2E-88B7-EC2B33EBF758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A24594AA-86DE-46A0-A82D-88C526F5D45E}" type="parTrans" cxnId="{0EF1BBC8-6DDC-4CC0-AF64-D99D270ED833}">
      <dgm:prSet/>
      <dgm:spPr/>
      <dgm:t>
        <a:bodyPr/>
        <a:lstStyle/>
        <a:p>
          <a:endParaRPr lang="en-US"/>
        </a:p>
      </dgm:t>
    </dgm:pt>
    <dgm:pt modelId="{75C197DE-2DAE-45BF-9912-E77B1B0BCE5C}" type="sibTrans" cxnId="{0EF1BBC8-6DDC-4CC0-AF64-D99D270ED833}">
      <dgm:prSet/>
      <dgm:spPr/>
      <dgm:t>
        <a:bodyPr/>
        <a:lstStyle/>
        <a:p>
          <a:endParaRPr lang="en-US"/>
        </a:p>
      </dgm:t>
    </dgm:pt>
    <dgm:pt modelId="{25D2EB98-F006-4F73-BE21-764B149E4FDF}" type="pres">
      <dgm:prSet presAssocID="{007033AE-506E-4970-9B39-FA886D59919C}" presName="Name0" presStyleCnt="0">
        <dgm:presLayoutVars>
          <dgm:dir/>
          <dgm:resizeHandles val="exact"/>
        </dgm:presLayoutVars>
      </dgm:prSet>
      <dgm:spPr/>
    </dgm:pt>
    <dgm:pt modelId="{8377E5B7-722D-45D2-8490-DBD3613EE756}" type="pres">
      <dgm:prSet presAssocID="{FE27361C-0343-4ED1-81E7-0A6EC729C15E}" presName="node" presStyleLbl="node1" presStyleIdx="0" presStyleCnt="3" custScaleX="67414" custScaleY="523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2C6570-E680-446B-81C9-D9A4453A67DE}" type="pres">
      <dgm:prSet presAssocID="{3F119778-651C-4442-B861-A3EF35AFB84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45B1BA4-C7E7-41AD-A09D-9D5A3C919964}" type="pres">
      <dgm:prSet presAssocID="{3F119778-651C-4442-B861-A3EF35AFB84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39848E2C-4BFE-4103-978D-5D26090BDF30}" type="pres">
      <dgm:prSet presAssocID="{8D9B4EFB-138E-48EC-920C-957D2CF38244}" presName="node" presStyleLbl="node1" presStyleIdx="1" presStyleCnt="3" custScaleX="61473" custScaleY="67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FAAF2E-8D18-4543-97DC-8428C585A301}" type="pres">
      <dgm:prSet presAssocID="{CD08064C-4096-4712-AA92-5C17D0D677D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6A43EC7-0C35-49BC-A3AC-4ED1F52879A7}" type="pres">
      <dgm:prSet presAssocID="{CD08064C-4096-4712-AA92-5C17D0D677D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03E634E-5917-4835-AE4F-9055F13B3FE0}" type="pres">
      <dgm:prSet presAssocID="{D00B9734-3163-4C2E-88B7-EC2B33EBF758}" presName="node" presStyleLbl="node1" presStyleIdx="2" presStyleCnt="3" custScaleX="61443" custScaleY="657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1F0638-B535-448F-AE59-8887526D0782}" type="presOf" srcId="{D00B9734-3163-4C2E-88B7-EC2B33EBF758}" destId="{003E634E-5917-4835-AE4F-9055F13B3FE0}" srcOrd="0" destOrd="0" presId="urn:microsoft.com/office/officeart/2005/8/layout/process1"/>
    <dgm:cxn modelId="{046F3E3A-861B-4409-96A9-F7DD9153E30D}" srcId="{007033AE-506E-4970-9B39-FA886D59919C}" destId="{FE27361C-0343-4ED1-81E7-0A6EC729C15E}" srcOrd="0" destOrd="0" parTransId="{2BC1F525-6B9C-4685-9F04-2BD08BF20767}" sibTransId="{3F119778-651C-4442-B861-A3EF35AFB848}"/>
    <dgm:cxn modelId="{78A246EF-0A03-4778-A984-0B96269C5E17}" type="presOf" srcId="{8D9B4EFB-138E-48EC-920C-957D2CF38244}" destId="{39848E2C-4BFE-4103-978D-5D26090BDF30}" srcOrd="0" destOrd="0" presId="urn:microsoft.com/office/officeart/2005/8/layout/process1"/>
    <dgm:cxn modelId="{38B7A2DA-8309-4E71-8495-423524C98C1B}" type="presOf" srcId="{CD08064C-4096-4712-AA92-5C17D0D677DF}" destId="{77FAAF2E-8D18-4543-97DC-8428C585A301}" srcOrd="0" destOrd="0" presId="urn:microsoft.com/office/officeart/2005/8/layout/process1"/>
    <dgm:cxn modelId="{8AF0650A-FB81-44BD-81CA-9EB8245AD299}" type="presOf" srcId="{007033AE-506E-4970-9B39-FA886D59919C}" destId="{25D2EB98-F006-4F73-BE21-764B149E4FDF}" srcOrd="0" destOrd="0" presId="urn:microsoft.com/office/officeart/2005/8/layout/process1"/>
    <dgm:cxn modelId="{B5EF94F5-4DA3-4947-9033-16B1D07D409A}" type="presOf" srcId="{3F119778-651C-4442-B861-A3EF35AFB848}" destId="{0C2C6570-E680-446B-81C9-D9A4453A67DE}" srcOrd="0" destOrd="0" presId="urn:microsoft.com/office/officeart/2005/8/layout/process1"/>
    <dgm:cxn modelId="{869ECC05-AA80-4C12-BD96-0F382005DEB1}" type="presOf" srcId="{3F119778-651C-4442-B861-A3EF35AFB848}" destId="{D45B1BA4-C7E7-41AD-A09D-9D5A3C919964}" srcOrd="1" destOrd="0" presId="urn:microsoft.com/office/officeart/2005/8/layout/process1"/>
    <dgm:cxn modelId="{F64070EF-FB69-48BE-AA7C-89D26794CA5B}" type="presOf" srcId="{FE27361C-0343-4ED1-81E7-0A6EC729C15E}" destId="{8377E5B7-722D-45D2-8490-DBD3613EE756}" srcOrd="0" destOrd="0" presId="urn:microsoft.com/office/officeart/2005/8/layout/process1"/>
    <dgm:cxn modelId="{627D81E3-5F05-4DBB-AC90-188D68782B8D}" srcId="{007033AE-506E-4970-9B39-FA886D59919C}" destId="{8D9B4EFB-138E-48EC-920C-957D2CF38244}" srcOrd="1" destOrd="0" parTransId="{02BF23DF-94E0-49E7-9C3B-797A914B8B10}" sibTransId="{CD08064C-4096-4712-AA92-5C17D0D677DF}"/>
    <dgm:cxn modelId="{0EF1BBC8-6DDC-4CC0-AF64-D99D270ED833}" srcId="{007033AE-506E-4970-9B39-FA886D59919C}" destId="{D00B9734-3163-4C2E-88B7-EC2B33EBF758}" srcOrd="2" destOrd="0" parTransId="{A24594AA-86DE-46A0-A82D-88C526F5D45E}" sibTransId="{75C197DE-2DAE-45BF-9912-E77B1B0BCE5C}"/>
    <dgm:cxn modelId="{95C0506D-C751-4284-AA90-B80A3DDBC4B3}" type="presOf" srcId="{CD08064C-4096-4712-AA92-5C17D0D677DF}" destId="{F6A43EC7-0C35-49BC-A3AC-4ED1F52879A7}" srcOrd="1" destOrd="0" presId="urn:microsoft.com/office/officeart/2005/8/layout/process1"/>
    <dgm:cxn modelId="{A739F284-4853-4DCD-B082-44BCFCD83CB9}" type="presParOf" srcId="{25D2EB98-F006-4F73-BE21-764B149E4FDF}" destId="{8377E5B7-722D-45D2-8490-DBD3613EE756}" srcOrd="0" destOrd="0" presId="urn:microsoft.com/office/officeart/2005/8/layout/process1"/>
    <dgm:cxn modelId="{662C06FF-CDEC-438F-8F7D-E868C488B85A}" type="presParOf" srcId="{25D2EB98-F006-4F73-BE21-764B149E4FDF}" destId="{0C2C6570-E680-446B-81C9-D9A4453A67DE}" srcOrd="1" destOrd="0" presId="urn:microsoft.com/office/officeart/2005/8/layout/process1"/>
    <dgm:cxn modelId="{1853E9CD-3071-419F-9946-7DB0FFF68F92}" type="presParOf" srcId="{0C2C6570-E680-446B-81C9-D9A4453A67DE}" destId="{D45B1BA4-C7E7-41AD-A09D-9D5A3C919964}" srcOrd="0" destOrd="0" presId="urn:microsoft.com/office/officeart/2005/8/layout/process1"/>
    <dgm:cxn modelId="{2AAAC3CB-6092-49C2-AA52-B4B57AC7580E}" type="presParOf" srcId="{25D2EB98-F006-4F73-BE21-764B149E4FDF}" destId="{39848E2C-4BFE-4103-978D-5D26090BDF30}" srcOrd="2" destOrd="0" presId="urn:microsoft.com/office/officeart/2005/8/layout/process1"/>
    <dgm:cxn modelId="{65614422-F504-46B3-81E7-477133A3CDAC}" type="presParOf" srcId="{25D2EB98-F006-4F73-BE21-764B149E4FDF}" destId="{77FAAF2E-8D18-4543-97DC-8428C585A301}" srcOrd="3" destOrd="0" presId="urn:microsoft.com/office/officeart/2005/8/layout/process1"/>
    <dgm:cxn modelId="{B770D2D7-0968-4F7E-B411-CD6919FDDC86}" type="presParOf" srcId="{77FAAF2E-8D18-4543-97DC-8428C585A301}" destId="{F6A43EC7-0C35-49BC-A3AC-4ED1F52879A7}" srcOrd="0" destOrd="0" presId="urn:microsoft.com/office/officeart/2005/8/layout/process1"/>
    <dgm:cxn modelId="{D13C1B19-44CA-4D12-BD0B-A68C28631F85}" type="presParOf" srcId="{25D2EB98-F006-4F73-BE21-764B149E4FDF}" destId="{003E634E-5917-4835-AE4F-9055F13B3FE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7033AE-506E-4970-9B39-FA886D59919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E27361C-0343-4ED1-81E7-0A6EC729C15E}">
      <dgm:prSet phldrT="[Text]"/>
      <dgm:spPr/>
      <dgm:t>
        <a:bodyPr/>
        <a:lstStyle/>
        <a:p>
          <a:r>
            <a:rPr lang="en-US" dirty="0" smtClean="0"/>
            <a:t>STDIN (keyboard)</a:t>
          </a:r>
          <a:endParaRPr lang="en-US" dirty="0"/>
        </a:p>
      </dgm:t>
    </dgm:pt>
    <dgm:pt modelId="{2BC1F525-6B9C-4685-9F04-2BD08BF20767}" type="parTrans" cxnId="{046F3E3A-861B-4409-96A9-F7DD9153E30D}">
      <dgm:prSet/>
      <dgm:spPr/>
      <dgm:t>
        <a:bodyPr/>
        <a:lstStyle/>
        <a:p>
          <a:endParaRPr lang="en-US"/>
        </a:p>
      </dgm:t>
    </dgm:pt>
    <dgm:pt modelId="{3F119778-651C-4442-B861-A3EF35AFB848}" type="sibTrans" cxnId="{046F3E3A-861B-4409-96A9-F7DD9153E30D}">
      <dgm:prSet/>
      <dgm:spPr/>
      <dgm:t>
        <a:bodyPr/>
        <a:lstStyle/>
        <a:p>
          <a:endParaRPr lang="en-US"/>
        </a:p>
      </dgm:t>
    </dgm:pt>
    <dgm:pt modelId="{8D9B4EFB-138E-48EC-920C-957D2CF38244}">
      <dgm:prSet phldrT="[Text]"/>
      <dgm:spPr/>
      <dgm:t>
        <a:bodyPr/>
        <a:lstStyle/>
        <a:p>
          <a:r>
            <a:rPr lang="en-US" dirty="0" smtClean="0"/>
            <a:t>Command</a:t>
          </a:r>
          <a:endParaRPr lang="en-US" dirty="0"/>
        </a:p>
      </dgm:t>
    </dgm:pt>
    <dgm:pt modelId="{02BF23DF-94E0-49E7-9C3B-797A914B8B10}" type="parTrans" cxnId="{627D81E3-5F05-4DBB-AC90-188D68782B8D}">
      <dgm:prSet/>
      <dgm:spPr/>
      <dgm:t>
        <a:bodyPr/>
        <a:lstStyle/>
        <a:p>
          <a:endParaRPr lang="en-US"/>
        </a:p>
      </dgm:t>
    </dgm:pt>
    <dgm:pt modelId="{CD08064C-4096-4712-AA92-5C17D0D677DF}" type="sibTrans" cxnId="{627D81E3-5F05-4DBB-AC90-188D68782B8D}">
      <dgm:prSet/>
      <dgm:spPr/>
      <dgm:t>
        <a:bodyPr/>
        <a:lstStyle/>
        <a:p>
          <a:endParaRPr lang="en-US"/>
        </a:p>
      </dgm:t>
    </dgm:pt>
    <dgm:pt modelId="{D00B9734-3163-4C2E-88B7-EC2B33EBF758}">
      <dgm:prSet phldrT="[Text]"/>
      <dgm:spPr/>
      <dgm:t>
        <a:bodyPr/>
        <a:lstStyle/>
        <a:p>
          <a:r>
            <a:rPr lang="en-US" dirty="0" smtClean="0"/>
            <a:t>STDOUT (screen)</a:t>
          </a:r>
          <a:endParaRPr lang="en-US" dirty="0"/>
        </a:p>
      </dgm:t>
    </dgm:pt>
    <dgm:pt modelId="{A24594AA-86DE-46A0-A82D-88C526F5D45E}" type="parTrans" cxnId="{0EF1BBC8-6DDC-4CC0-AF64-D99D270ED833}">
      <dgm:prSet/>
      <dgm:spPr/>
      <dgm:t>
        <a:bodyPr/>
        <a:lstStyle/>
        <a:p>
          <a:endParaRPr lang="en-US"/>
        </a:p>
      </dgm:t>
    </dgm:pt>
    <dgm:pt modelId="{75C197DE-2DAE-45BF-9912-E77B1B0BCE5C}" type="sibTrans" cxnId="{0EF1BBC8-6DDC-4CC0-AF64-D99D270ED833}">
      <dgm:prSet/>
      <dgm:spPr/>
      <dgm:t>
        <a:bodyPr/>
        <a:lstStyle/>
        <a:p>
          <a:endParaRPr lang="en-US"/>
        </a:p>
      </dgm:t>
    </dgm:pt>
    <dgm:pt modelId="{25D2EB98-F006-4F73-BE21-764B149E4FDF}" type="pres">
      <dgm:prSet presAssocID="{007033AE-506E-4970-9B39-FA886D59919C}" presName="Name0" presStyleCnt="0">
        <dgm:presLayoutVars>
          <dgm:dir/>
          <dgm:resizeHandles val="exact"/>
        </dgm:presLayoutVars>
      </dgm:prSet>
      <dgm:spPr/>
    </dgm:pt>
    <dgm:pt modelId="{8377E5B7-722D-45D2-8490-DBD3613EE756}" type="pres">
      <dgm:prSet presAssocID="{FE27361C-0343-4ED1-81E7-0A6EC729C15E}" presName="node" presStyleLbl="node1" presStyleIdx="0" presStyleCnt="3" custScaleX="67414" custScaleY="523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2C6570-E680-446B-81C9-D9A4453A67DE}" type="pres">
      <dgm:prSet presAssocID="{3F119778-651C-4442-B861-A3EF35AFB84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45B1BA4-C7E7-41AD-A09D-9D5A3C919964}" type="pres">
      <dgm:prSet presAssocID="{3F119778-651C-4442-B861-A3EF35AFB84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39848E2C-4BFE-4103-978D-5D26090BDF30}" type="pres">
      <dgm:prSet presAssocID="{8D9B4EFB-138E-48EC-920C-957D2CF38244}" presName="node" presStyleLbl="node1" presStyleIdx="1" presStyleCnt="3" custScaleX="61473" custScaleY="67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FAAF2E-8D18-4543-97DC-8428C585A301}" type="pres">
      <dgm:prSet presAssocID="{CD08064C-4096-4712-AA92-5C17D0D677D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6A43EC7-0C35-49BC-A3AC-4ED1F52879A7}" type="pres">
      <dgm:prSet presAssocID="{CD08064C-4096-4712-AA92-5C17D0D677D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03E634E-5917-4835-AE4F-9055F13B3FE0}" type="pres">
      <dgm:prSet presAssocID="{D00B9734-3163-4C2E-88B7-EC2B33EBF758}" presName="node" presStyleLbl="node1" presStyleIdx="2" presStyleCnt="3" custScaleX="61443" custScaleY="657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1F0638-B535-448F-AE59-8887526D0782}" type="presOf" srcId="{D00B9734-3163-4C2E-88B7-EC2B33EBF758}" destId="{003E634E-5917-4835-AE4F-9055F13B3FE0}" srcOrd="0" destOrd="0" presId="urn:microsoft.com/office/officeart/2005/8/layout/process1"/>
    <dgm:cxn modelId="{046F3E3A-861B-4409-96A9-F7DD9153E30D}" srcId="{007033AE-506E-4970-9B39-FA886D59919C}" destId="{FE27361C-0343-4ED1-81E7-0A6EC729C15E}" srcOrd="0" destOrd="0" parTransId="{2BC1F525-6B9C-4685-9F04-2BD08BF20767}" sibTransId="{3F119778-651C-4442-B861-A3EF35AFB848}"/>
    <dgm:cxn modelId="{78A246EF-0A03-4778-A984-0B96269C5E17}" type="presOf" srcId="{8D9B4EFB-138E-48EC-920C-957D2CF38244}" destId="{39848E2C-4BFE-4103-978D-5D26090BDF30}" srcOrd="0" destOrd="0" presId="urn:microsoft.com/office/officeart/2005/8/layout/process1"/>
    <dgm:cxn modelId="{38B7A2DA-8309-4E71-8495-423524C98C1B}" type="presOf" srcId="{CD08064C-4096-4712-AA92-5C17D0D677DF}" destId="{77FAAF2E-8D18-4543-97DC-8428C585A301}" srcOrd="0" destOrd="0" presId="urn:microsoft.com/office/officeart/2005/8/layout/process1"/>
    <dgm:cxn modelId="{8AF0650A-FB81-44BD-81CA-9EB8245AD299}" type="presOf" srcId="{007033AE-506E-4970-9B39-FA886D59919C}" destId="{25D2EB98-F006-4F73-BE21-764B149E4FDF}" srcOrd="0" destOrd="0" presId="urn:microsoft.com/office/officeart/2005/8/layout/process1"/>
    <dgm:cxn modelId="{B5EF94F5-4DA3-4947-9033-16B1D07D409A}" type="presOf" srcId="{3F119778-651C-4442-B861-A3EF35AFB848}" destId="{0C2C6570-E680-446B-81C9-D9A4453A67DE}" srcOrd="0" destOrd="0" presId="urn:microsoft.com/office/officeart/2005/8/layout/process1"/>
    <dgm:cxn modelId="{869ECC05-AA80-4C12-BD96-0F382005DEB1}" type="presOf" srcId="{3F119778-651C-4442-B861-A3EF35AFB848}" destId="{D45B1BA4-C7E7-41AD-A09D-9D5A3C919964}" srcOrd="1" destOrd="0" presId="urn:microsoft.com/office/officeart/2005/8/layout/process1"/>
    <dgm:cxn modelId="{F64070EF-FB69-48BE-AA7C-89D26794CA5B}" type="presOf" srcId="{FE27361C-0343-4ED1-81E7-0A6EC729C15E}" destId="{8377E5B7-722D-45D2-8490-DBD3613EE756}" srcOrd="0" destOrd="0" presId="urn:microsoft.com/office/officeart/2005/8/layout/process1"/>
    <dgm:cxn modelId="{627D81E3-5F05-4DBB-AC90-188D68782B8D}" srcId="{007033AE-506E-4970-9B39-FA886D59919C}" destId="{8D9B4EFB-138E-48EC-920C-957D2CF38244}" srcOrd="1" destOrd="0" parTransId="{02BF23DF-94E0-49E7-9C3B-797A914B8B10}" sibTransId="{CD08064C-4096-4712-AA92-5C17D0D677DF}"/>
    <dgm:cxn modelId="{0EF1BBC8-6DDC-4CC0-AF64-D99D270ED833}" srcId="{007033AE-506E-4970-9B39-FA886D59919C}" destId="{D00B9734-3163-4C2E-88B7-EC2B33EBF758}" srcOrd="2" destOrd="0" parTransId="{A24594AA-86DE-46A0-A82D-88C526F5D45E}" sibTransId="{75C197DE-2DAE-45BF-9912-E77B1B0BCE5C}"/>
    <dgm:cxn modelId="{95C0506D-C751-4284-AA90-B80A3DDBC4B3}" type="presOf" srcId="{CD08064C-4096-4712-AA92-5C17D0D677DF}" destId="{F6A43EC7-0C35-49BC-A3AC-4ED1F52879A7}" srcOrd="1" destOrd="0" presId="urn:microsoft.com/office/officeart/2005/8/layout/process1"/>
    <dgm:cxn modelId="{A739F284-4853-4DCD-B082-44BCFCD83CB9}" type="presParOf" srcId="{25D2EB98-F006-4F73-BE21-764B149E4FDF}" destId="{8377E5B7-722D-45D2-8490-DBD3613EE756}" srcOrd="0" destOrd="0" presId="urn:microsoft.com/office/officeart/2005/8/layout/process1"/>
    <dgm:cxn modelId="{662C06FF-CDEC-438F-8F7D-E868C488B85A}" type="presParOf" srcId="{25D2EB98-F006-4F73-BE21-764B149E4FDF}" destId="{0C2C6570-E680-446B-81C9-D9A4453A67DE}" srcOrd="1" destOrd="0" presId="urn:microsoft.com/office/officeart/2005/8/layout/process1"/>
    <dgm:cxn modelId="{1853E9CD-3071-419F-9946-7DB0FFF68F92}" type="presParOf" srcId="{0C2C6570-E680-446B-81C9-D9A4453A67DE}" destId="{D45B1BA4-C7E7-41AD-A09D-9D5A3C919964}" srcOrd="0" destOrd="0" presId="urn:microsoft.com/office/officeart/2005/8/layout/process1"/>
    <dgm:cxn modelId="{2AAAC3CB-6092-49C2-AA52-B4B57AC7580E}" type="presParOf" srcId="{25D2EB98-F006-4F73-BE21-764B149E4FDF}" destId="{39848E2C-4BFE-4103-978D-5D26090BDF30}" srcOrd="2" destOrd="0" presId="urn:microsoft.com/office/officeart/2005/8/layout/process1"/>
    <dgm:cxn modelId="{65614422-F504-46B3-81E7-477133A3CDAC}" type="presParOf" srcId="{25D2EB98-F006-4F73-BE21-764B149E4FDF}" destId="{77FAAF2E-8D18-4543-97DC-8428C585A301}" srcOrd="3" destOrd="0" presId="urn:microsoft.com/office/officeart/2005/8/layout/process1"/>
    <dgm:cxn modelId="{B770D2D7-0968-4F7E-B411-CD6919FDDC86}" type="presParOf" srcId="{77FAAF2E-8D18-4543-97DC-8428C585A301}" destId="{F6A43EC7-0C35-49BC-A3AC-4ED1F52879A7}" srcOrd="0" destOrd="0" presId="urn:microsoft.com/office/officeart/2005/8/layout/process1"/>
    <dgm:cxn modelId="{D13C1B19-44CA-4D12-BD0B-A68C28631F85}" type="presParOf" srcId="{25D2EB98-F006-4F73-BE21-764B149E4FDF}" destId="{003E634E-5917-4835-AE4F-9055F13B3FE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7E5B7-722D-45D2-8490-DBD3613EE756}">
      <dsp:nvSpPr>
        <dsp:cNvPr id="0" name=""/>
        <dsp:cNvSpPr/>
      </dsp:nvSpPr>
      <dsp:spPr>
        <a:xfrm>
          <a:off x="4291" y="1306528"/>
          <a:ext cx="2734220" cy="1273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Input</a:t>
          </a:r>
          <a:endParaRPr lang="en-US" sz="3600" kern="1200" dirty="0"/>
        </a:p>
      </dsp:txBody>
      <dsp:txXfrm>
        <a:off x="41580" y="1343817"/>
        <a:ext cx="2659642" cy="1198565"/>
      </dsp:txXfrm>
    </dsp:sp>
    <dsp:sp modelId="{0C2C6570-E680-446B-81C9-D9A4453A67DE}">
      <dsp:nvSpPr>
        <dsp:cNvPr id="0" name=""/>
        <dsp:cNvSpPr/>
      </dsp:nvSpPr>
      <dsp:spPr>
        <a:xfrm>
          <a:off x="3144097" y="1440172"/>
          <a:ext cx="859843" cy="1005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3144097" y="1641343"/>
        <a:ext cx="601890" cy="603512"/>
      </dsp:txXfrm>
    </dsp:sp>
    <dsp:sp modelId="{39848E2C-4BFE-4103-978D-5D26090BDF30}">
      <dsp:nvSpPr>
        <dsp:cNvPr id="0" name=""/>
        <dsp:cNvSpPr/>
      </dsp:nvSpPr>
      <dsp:spPr>
        <a:xfrm>
          <a:off x="4360857" y="1116567"/>
          <a:ext cx="2493261" cy="1653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Command</a:t>
          </a:r>
          <a:endParaRPr lang="en-US" sz="3600" kern="1200" dirty="0"/>
        </a:p>
      </dsp:txBody>
      <dsp:txXfrm>
        <a:off x="4409274" y="1164984"/>
        <a:ext cx="2396427" cy="1556230"/>
      </dsp:txXfrm>
    </dsp:sp>
    <dsp:sp modelId="{77FAAF2E-8D18-4543-97DC-8428C585A301}">
      <dsp:nvSpPr>
        <dsp:cNvPr id="0" name=""/>
        <dsp:cNvSpPr/>
      </dsp:nvSpPr>
      <dsp:spPr>
        <a:xfrm>
          <a:off x="7259704" y="1440172"/>
          <a:ext cx="859843" cy="1005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7259704" y="1641343"/>
        <a:ext cx="601890" cy="603512"/>
      </dsp:txXfrm>
    </dsp:sp>
    <dsp:sp modelId="{003E634E-5917-4835-AE4F-9055F13B3FE0}">
      <dsp:nvSpPr>
        <dsp:cNvPr id="0" name=""/>
        <dsp:cNvSpPr/>
      </dsp:nvSpPr>
      <dsp:spPr>
        <a:xfrm>
          <a:off x="8476464" y="1142995"/>
          <a:ext cx="2492044" cy="1600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Output</a:t>
          </a:r>
          <a:endParaRPr lang="en-US" sz="3600" kern="1200" dirty="0"/>
        </a:p>
      </dsp:txBody>
      <dsp:txXfrm>
        <a:off x="8523332" y="1189863"/>
        <a:ext cx="2398308" cy="15064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7E5B7-722D-45D2-8490-DBD3613EE756}">
      <dsp:nvSpPr>
        <dsp:cNvPr id="0" name=""/>
        <dsp:cNvSpPr/>
      </dsp:nvSpPr>
      <dsp:spPr>
        <a:xfrm>
          <a:off x="4291" y="1306528"/>
          <a:ext cx="2734220" cy="1273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Input</a:t>
          </a:r>
          <a:endParaRPr lang="en-US" sz="3600" kern="1200" dirty="0"/>
        </a:p>
      </dsp:txBody>
      <dsp:txXfrm>
        <a:off x="41580" y="1343817"/>
        <a:ext cx="2659642" cy="1198565"/>
      </dsp:txXfrm>
    </dsp:sp>
    <dsp:sp modelId="{0C2C6570-E680-446B-81C9-D9A4453A67DE}">
      <dsp:nvSpPr>
        <dsp:cNvPr id="0" name=""/>
        <dsp:cNvSpPr/>
      </dsp:nvSpPr>
      <dsp:spPr>
        <a:xfrm>
          <a:off x="3144097" y="1440172"/>
          <a:ext cx="859843" cy="1005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3144097" y="1641343"/>
        <a:ext cx="601890" cy="603512"/>
      </dsp:txXfrm>
    </dsp:sp>
    <dsp:sp modelId="{39848E2C-4BFE-4103-978D-5D26090BDF30}">
      <dsp:nvSpPr>
        <dsp:cNvPr id="0" name=""/>
        <dsp:cNvSpPr/>
      </dsp:nvSpPr>
      <dsp:spPr>
        <a:xfrm>
          <a:off x="4360857" y="1116567"/>
          <a:ext cx="2493261" cy="1653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Command</a:t>
          </a:r>
          <a:endParaRPr lang="en-US" sz="3600" kern="1200" dirty="0"/>
        </a:p>
      </dsp:txBody>
      <dsp:txXfrm>
        <a:off x="4409274" y="1164984"/>
        <a:ext cx="2396427" cy="1556230"/>
      </dsp:txXfrm>
    </dsp:sp>
    <dsp:sp modelId="{77FAAF2E-8D18-4543-97DC-8428C585A301}">
      <dsp:nvSpPr>
        <dsp:cNvPr id="0" name=""/>
        <dsp:cNvSpPr/>
      </dsp:nvSpPr>
      <dsp:spPr>
        <a:xfrm>
          <a:off x="7259704" y="1440172"/>
          <a:ext cx="859843" cy="1005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7259704" y="1641343"/>
        <a:ext cx="601890" cy="603512"/>
      </dsp:txXfrm>
    </dsp:sp>
    <dsp:sp modelId="{003E634E-5917-4835-AE4F-9055F13B3FE0}">
      <dsp:nvSpPr>
        <dsp:cNvPr id="0" name=""/>
        <dsp:cNvSpPr/>
      </dsp:nvSpPr>
      <dsp:spPr>
        <a:xfrm>
          <a:off x="8476464" y="1142995"/>
          <a:ext cx="2492044" cy="1600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Output</a:t>
          </a:r>
          <a:endParaRPr lang="en-US" sz="3600" kern="1200" dirty="0"/>
        </a:p>
      </dsp:txBody>
      <dsp:txXfrm>
        <a:off x="8523332" y="1189863"/>
        <a:ext cx="2398308" cy="15064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7E5B7-722D-45D2-8490-DBD3613EE756}">
      <dsp:nvSpPr>
        <dsp:cNvPr id="0" name=""/>
        <dsp:cNvSpPr/>
      </dsp:nvSpPr>
      <dsp:spPr>
        <a:xfrm>
          <a:off x="4291" y="1306528"/>
          <a:ext cx="2734220" cy="1273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STDIN (keyboard)</a:t>
          </a:r>
          <a:endParaRPr lang="en-US" sz="3500" kern="1200" dirty="0"/>
        </a:p>
      </dsp:txBody>
      <dsp:txXfrm>
        <a:off x="41580" y="1343817"/>
        <a:ext cx="2659642" cy="1198565"/>
      </dsp:txXfrm>
    </dsp:sp>
    <dsp:sp modelId="{0C2C6570-E680-446B-81C9-D9A4453A67DE}">
      <dsp:nvSpPr>
        <dsp:cNvPr id="0" name=""/>
        <dsp:cNvSpPr/>
      </dsp:nvSpPr>
      <dsp:spPr>
        <a:xfrm>
          <a:off x="3144097" y="1440172"/>
          <a:ext cx="859843" cy="1005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3144097" y="1641343"/>
        <a:ext cx="601890" cy="603512"/>
      </dsp:txXfrm>
    </dsp:sp>
    <dsp:sp modelId="{39848E2C-4BFE-4103-978D-5D26090BDF30}">
      <dsp:nvSpPr>
        <dsp:cNvPr id="0" name=""/>
        <dsp:cNvSpPr/>
      </dsp:nvSpPr>
      <dsp:spPr>
        <a:xfrm>
          <a:off x="4360857" y="1116567"/>
          <a:ext cx="2493261" cy="1653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Command</a:t>
          </a:r>
          <a:endParaRPr lang="en-US" sz="3500" kern="1200" dirty="0"/>
        </a:p>
      </dsp:txBody>
      <dsp:txXfrm>
        <a:off x="4409274" y="1164984"/>
        <a:ext cx="2396427" cy="1556230"/>
      </dsp:txXfrm>
    </dsp:sp>
    <dsp:sp modelId="{77FAAF2E-8D18-4543-97DC-8428C585A301}">
      <dsp:nvSpPr>
        <dsp:cNvPr id="0" name=""/>
        <dsp:cNvSpPr/>
      </dsp:nvSpPr>
      <dsp:spPr>
        <a:xfrm>
          <a:off x="7259704" y="1440172"/>
          <a:ext cx="859843" cy="1005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7259704" y="1641343"/>
        <a:ext cx="601890" cy="603512"/>
      </dsp:txXfrm>
    </dsp:sp>
    <dsp:sp modelId="{003E634E-5917-4835-AE4F-9055F13B3FE0}">
      <dsp:nvSpPr>
        <dsp:cNvPr id="0" name=""/>
        <dsp:cNvSpPr/>
      </dsp:nvSpPr>
      <dsp:spPr>
        <a:xfrm>
          <a:off x="8476464" y="1142995"/>
          <a:ext cx="2492044" cy="1600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STDOUT (screen)</a:t>
          </a:r>
          <a:endParaRPr lang="en-US" sz="3500" kern="1200" dirty="0"/>
        </a:p>
      </dsp:txBody>
      <dsp:txXfrm>
        <a:off x="8523332" y="1189863"/>
        <a:ext cx="2398308" cy="1506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78CFF-F1FC-4E8D-9C0D-9FCFCF23937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49FFE-5A44-40D1-8EEA-4FC61FBF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07. Output redirection and the pipeline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for Windows Admins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output and input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105105"/>
              </p:ext>
            </p:extLst>
          </p:nvPr>
        </p:nvGraphicFramePr>
        <p:xfrm>
          <a:off x="457200" y="609600"/>
          <a:ext cx="10972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26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output and input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609600"/>
          <a:ext cx="10972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772308"/>
              </p:ext>
            </p:extLst>
          </p:nvPr>
        </p:nvGraphicFramePr>
        <p:xfrm>
          <a:off x="457200" y="3048000"/>
          <a:ext cx="10972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1000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 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&gt; to redirect output and overwrite what is redirected to</a:t>
            </a:r>
          </a:p>
          <a:p>
            <a:r>
              <a:rPr lang="en-US" dirty="0" smtClean="0"/>
              <a:t>Use &gt;&gt; to redirect output and append to what is redirected to</a:t>
            </a:r>
          </a:p>
          <a:p>
            <a:r>
              <a:rPr lang="en-US" dirty="0" smtClean="0"/>
              <a:t>Use &lt; to redirect </a:t>
            </a:r>
            <a:r>
              <a:rPr lang="en-US" dirty="0" smtClean="0"/>
              <a:t>input</a:t>
            </a:r>
          </a:p>
          <a:p>
            <a:r>
              <a:rPr lang="en-US" dirty="0" smtClean="0"/>
              <a:t>The same characters work also on Windows </a:t>
            </a:r>
            <a:r>
              <a:rPr lang="en-US" smtClean="0"/>
              <a:t>in cmd.exe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7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types of IO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command interacts with 3 files as its input and output: the </a:t>
            </a:r>
            <a:r>
              <a:rPr lang="en-US" dirty="0" err="1" smtClean="0"/>
              <a:t>stdin</a:t>
            </a:r>
            <a:r>
              <a:rPr lang="en-US" dirty="0" smtClean="0"/>
              <a:t>, the </a:t>
            </a:r>
            <a:r>
              <a:rPr lang="en-US" dirty="0" err="1" smtClean="0"/>
              <a:t>stdout</a:t>
            </a:r>
            <a:r>
              <a:rPr lang="en-US" dirty="0" smtClean="0"/>
              <a:t> and the </a:t>
            </a:r>
            <a:r>
              <a:rPr lang="en-US" dirty="0" err="1" smtClean="0"/>
              <a:t>stderr</a:t>
            </a:r>
            <a:endParaRPr lang="en-US" dirty="0" smtClean="0"/>
          </a:p>
          <a:p>
            <a:r>
              <a:rPr lang="en-US" dirty="0" smtClean="0"/>
              <a:t>These 3 files have different codes named descriptors: </a:t>
            </a:r>
            <a:r>
              <a:rPr lang="en-US" dirty="0" err="1" smtClean="0"/>
              <a:t>stdin</a:t>
            </a:r>
            <a:r>
              <a:rPr lang="en-US" dirty="0" smtClean="0"/>
              <a:t>=0, </a:t>
            </a:r>
            <a:r>
              <a:rPr lang="en-US" dirty="0" err="1" smtClean="0"/>
              <a:t>stdout</a:t>
            </a:r>
            <a:r>
              <a:rPr lang="en-US" dirty="0" smtClean="0"/>
              <a:t>=1 and </a:t>
            </a:r>
            <a:r>
              <a:rPr lang="en-US" dirty="0" err="1" smtClean="0"/>
              <a:t>stderr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4114800" y="5029200"/>
            <a:ext cx="2590800" cy="1447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33400" y="5257800"/>
            <a:ext cx="2514600" cy="990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229600" y="4191000"/>
            <a:ext cx="27432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229600" y="5605670"/>
            <a:ext cx="27432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>
            <a:stCxn id="5" idx="3"/>
            <a:endCxn id="4" idx="1"/>
          </p:cNvCxnSpPr>
          <p:nvPr/>
        </p:nvCxnSpPr>
        <p:spPr bwMode="auto">
          <a:xfrm>
            <a:off x="3048000" y="5753100"/>
            <a:ext cx="1066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 bwMode="auto">
          <a:xfrm flipV="1">
            <a:off x="6705600" y="4724400"/>
            <a:ext cx="1524000" cy="1028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 bwMode="auto">
          <a:xfrm>
            <a:off x="6705600" y="5753100"/>
            <a:ext cx="1524000" cy="3859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1104900" y="5350014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</a:rPr>
              <a:t>stdin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91000" y="5379831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Command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34230" y="4379845"/>
            <a:ext cx="160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</a:rPr>
              <a:t>stdout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98615" y="5733774"/>
            <a:ext cx="160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</a:rPr>
              <a:t>stderr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58439" y="4639917"/>
            <a:ext cx="914400" cy="37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20473" y="5417655"/>
            <a:ext cx="914400" cy="37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10400" y="6019800"/>
            <a:ext cx="914400" cy="37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1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pipeline in Linux is used to pass messages (text) between processes</a:t>
            </a:r>
          </a:p>
          <a:p>
            <a:r>
              <a:rPr lang="en-US" dirty="0" smtClean="0"/>
              <a:t>It links the </a:t>
            </a:r>
            <a:r>
              <a:rPr lang="en-US" dirty="0" err="1" smtClean="0"/>
              <a:t>stdout</a:t>
            </a:r>
            <a:r>
              <a:rPr lang="en-US" dirty="0" smtClean="0"/>
              <a:t> stream of a process to the </a:t>
            </a:r>
            <a:r>
              <a:rPr lang="en-US" dirty="0" err="1" smtClean="0"/>
              <a:t>stdin</a:t>
            </a:r>
            <a:r>
              <a:rPr lang="en-US" dirty="0" smtClean="0"/>
              <a:t> stream of another process which allows you to chain applications together</a:t>
            </a:r>
          </a:p>
          <a:p>
            <a:r>
              <a:rPr lang="en-US" dirty="0" smtClean="0"/>
              <a:t>The applications are linked with the pipe character: |</a:t>
            </a:r>
          </a:p>
          <a:p>
            <a:r>
              <a:rPr lang="en-US" dirty="0" smtClean="0"/>
              <a:t>Windows also uses the pipeline in cmd.exe and </a:t>
            </a:r>
            <a:r>
              <a:rPr lang="en-US" dirty="0" err="1" smtClean="0"/>
              <a:t>Powershell</a:t>
            </a:r>
            <a:r>
              <a:rPr lang="en-US" dirty="0" smtClean="0"/>
              <a:t> implements it conceptually but with big differences in the way it works under the 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pipeline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07335" y="3200400"/>
            <a:ext cx="24384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1051" y="3677334"/>
            <a:ext cx="2324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Program 1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91101" y="3657600"/>
            <a:ext cx="2324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Program 2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2057" y="3815832"/>
            <a:ext cx="836543" cy="375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pipeline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07335" y="3200400"/>
            <a:ext cx="24384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876800" y="3200400"/>
            <a:ext cx="24384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4038600" y="2971800"/>
            <a:ext cx="0" cy="2133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781051" y="3677334"/>
            <a:ext cx="2324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Program 1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91101" y="3657600"/>
            <a:ext cx="2324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Program 2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2057" y="3815832"/>
            <a:ext cx="836543" cy="375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92657" y="3810000"/>
            <a:ext cx="836543" cy="375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93057" y="3815833"/>
            <a:ext cx="836543" cy="375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5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pipeline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07335" y="3200400"/>
            <a:ext cx="24384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876800" y="3200400"/>
            <a:ext cx="24384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067800" y="3200400"/>
            <a:ext cx="24384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4038600" y="2971800"/>
            <a:ext cx="0" cy="2133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8229600" y="2971800"/>
            <a:ext cx="0" cy="2133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781051" y="3677334"/>
            <a:ext cx="2324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Program 1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91101" y="3657600"/>
            <a:ext cx="2324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Program 2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44000" y="3657600"/>
            <a:ext cx="2324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Program 3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2057" y="3815832"/>
            <a:ext cx="836543" cy="375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92657" y="3810000"/>
            <a:ext cx="836543" cy="375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93057" y="3815833"/>
            <a:ext cx="836543" cy="375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05800" y="3810001"/>
            <a:ext cx="836543" cy="375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5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310</TotalTime>
  <Words>230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Times New Roman</vt:lpstr>
      <vt:lpstr>Wingdings</vt:lpstr>
      <vt:lpstr>Pixel design template</vt:lpstr>
      <vt:lpstr>07. Output redirection and the pipeline</vt:lpstr>
      <vt:lpstr>Command output and input</vt:lpstr>
      <vt:lpstr>Command output and input</vt:lpstr>
      <vt:lpstr>Redirect input and output</vt:lpstr>
      <vt:lpstr>3 types of IO files</vt:lpstr>
      <vt:lpstr>The pipeline</vt:lpstr>
      <vt:lpstr>The pipeline</vt:lpstr>
      <vt:lpstr>The pipeline</vt:lpstr>
      <vt:lpstr>The pipeline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90</cp:revision>
  <cp:lastPrinted>1601-01-01T00:00:00Z</cp:lastPrinted>
  <dcterms:created xsi:type="dcterms:W3CDTF">2019-03-09T11:22:51Z</dcterms:created>
  <dcterms:modified xsi:type="dcterms:W3CDTF">2021-03-15T21:15:44Z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