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72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13. Basic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disks on Linux as we use them on Windows: initialize them and then create one or more partitions</a:t>
            </a:r>
          </a:p>
          <a:p>
            <a:r>
              <a:rPr lang="en-US" dirty="0" smtClean="0"/>
              <a:t>Different from Windows is the fact that you need to specify yourself if a disk should be mounted or not at system start</a:t>
            </a:r>
          </a:p>
          <a:p>
            <a:r>
              <a:rPr lang="en-US" dirty="0" smtClean="0"/>
              <a:t>In Linux disks are not assigned letters but are mounted on folders created on the </a:t>
            </a:r>
            <a:r>
              <a:rPr lang="en-US" dirty="0" err="1" smtClean="0"/>
              <a:t>filesystem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configure a partition to mount at system startup you need to add a line in the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3733800"/>
            <a:ext cx="12303891" cy="5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that we want to mount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0" y="6019801"/>
            <a:ext cx="8229600" cy="761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where the partition will be mounted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8534400" y="6096000"/>
            <a:ext cx="685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filesystem</a:t>
            </a:r>
            <a:r>
              <a:rPr lang="en-US" dirty="0" smtClean="0"/>
              <a:t> of the mounted partition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9372600" y="6096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for mounting</a:t>
            </a:r>
          </a:p>
          <a:p>
            <a:r>
              <a:rPr lang="en-US" dirty="0" smtClean="0"/>
              <a:t>Usually you will use the </a:t>
            </a:r>
            <a:r>
              <a:rPr lang="en-US" dirty="0" err="1" smtClean="0"/>
              <a:t>dafaults</a:t>
            </a:r>
            <a:endParaRPr lang="en-US" dirty="0" smtClean="0"/>
          </a:p>
          <a:p>
            <a:r>
              <a:rPr lang="en-US" dirty="0" smtClean="0"/>
              <a:t>Otherwise you can specify options separated by a comma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0134600" y="6019800"/>
            <a:ext cx="1219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this is set to 1 then the dump utility will back up the partition</a:t>
            </a:r>
          </a:p>
          <a:p>
            <a:r>
              <a:rPr lang="en-US" dirty="0" smtClean="0"/>
              <a:t>If you don’t use the dump utility just set it to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1582400" y="6096000"/>
            <a:ext cx="152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stab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file system check order</a:t>
            </a:r>
          </a:p>
          <a:p>
            <a:r>
              <a:rPr lang="en-US" dirty="0" smtClean="0"/>
              <a:t>If the value is 0 then this partition will not be checked at boot time</a:t>
            </a:r>
          </a:p>
          <a:p>
            <a:r>
              <a:rPr lang="en-US" dirty="0" smtClean="0"/>
              <a:t>If it is another number then that is the order that the partition will be checked</a:t>
            </a:r>
          </a:p>
          <a:p>
            <a:r>
              <a:rPr lang="en-US" dirty="0" smtClean="0"/>
              <a:t>The / partition should have 1 if you want it </a:t>
            </a:r>
            <a:r>
              <a:rPr lang="en-US" smtClean="0"/>
              <a:t>to </a:t>
            </a:r>
            <a:r>
              <a:rPr lang="en-US" smtClean="0"/>
              <a:t>be checked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48" y="5638800"/>
            <a:ext cx="12303891" cy="5223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1887200" y="6019800"/>
            <a:ext cx="1524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438</TotalTime>
  <Words>225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Pixel design template</vt:lpstr>
      <vt:lpstr>13. Basic storage</vt:lpstr>
      <vt:lpstr>Basic disks</vt:lpstr>
      <vt:lpstr>Disk mounting</vt:lpstr>
      <vt:lpstr>fstab </vt:lpstr>
      <vt:lpstr>fstab </vt:lpstr>
      <vt:lpstr>fstab </vt:lpstr>
      <vt:lpstr>fstab </vt:lpstr>
      <vt:lpstr>fstab </vt:lpstr>
      <vt:lpstr>fstab 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123</cp:revision>
  <cp:lastPrinted>1601-01-01T00:00:00Z</cp:lastPrinted>
  <dcterms:created xsi:type="dcterms:W3CDTF">2019-03-09T11:22:51Z</dcterms:created>
  <dcterms:modified xsi:type="dcterms:W3CDTF">2021-04-17T20:22:28Z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