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 File and </a:t>
            </a:r>
            <a:r>
              <a:rPr lang="en-US" smtClean="0"/>
              <a:t>directory 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operations can be configured with </a:t>
            </a:r>
            <a:r>
              <a:rPr lang="en-US" dirty="0" err="1" smtClean="0"/>
              <a:t>chmod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+ is for adding permissions</a:t>
            </a:r>
          </a:p>
          <a:p>
            <a:pPr lvl="1"/>
            <a:r>
              <a:rPr lang="en-US" dirty="0" smtClean="0"/>
              <a:t>- is for subtracting permissions</a:t>
            </a:r>
          </a:p>
          <a:p>
            <a:pPr lvl="1"/>
            <a:r>
              <a:rPr lang="en-US" dirty="0" smtClean="0"/>
              <a:t>= is for settings the </a:t>
            </a:r>
            <a:r>
              <a:rPr lang="en-US" smtClean="0"/>
              <a:t>exact permissions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7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File/Directory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permissions model on Linux is much more simple and easy to understand compared to Windows</a:t>
            </a:r>
          </a:p>
          <a:p>
            <a:r>
              <a:rPr lang="en-US" dirty="0" smtClean="0"/>
              <a:t>Permission values: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 : read</a:t>
            </a:r>
          </a:p>
          <a:p>
            <a:pPr lvl="1"/>
            <a:r>
              <a:rPr lang="en-US" dirty="0" smtClean="0"/>
              <a:t>w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smtClean="0"/>
              <a:t> write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: execute (scripts or programs need this permission)</a:t>
            </a:r>
          </a:p>
          <a:p>
            <a:pPr lvl="1"/>
            <a:r>
              <a:rPr lang="en-US" dirty="0" smtClean="0"/>
              <a:t>- : no permission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83" y="5715000"/>
            <a:ext cx="11251717" cy="5619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609600" y="6172200"/>
            <a:ext cx="1828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The selected area contains the permissions for the file shown</a:t>
            </a:r>
          </a:p>
          <a:p>
            <a:r>
              <a:rPr lang="en-US" kern="0" dirty="0" smtClean="0"/>
              <a:t>There are 9 fields with chunks of 3 partitioned as follows:</a:t>
            </a:r>
          </a:p>
          <a:p>
            <a:pPr lvl="1"/>
            <a:r>
              <a:rPr lang="en-US" kern="0" dirty="0" smtClean="0"/>
              <a:t>First 3 (</a:t>
            </a:r>
            <a:r>
              <a:rPr lang="en-US" kern="0" dirty="0" err="1" smtClean="0"/>
              <a:t>rw</a:t>
            </a:r>
            <a:r>
              <a:rPr lang="en-US" kern="0" dirty="0" smtClean="0"/>
              <a:t>-) are for the owner of the file (centos100)</a:t>
            </a:r>
          </a:p>
          <a:p>
            <a:pPr lvl="1"/>
            <a:r>
              <a:rPr lang="en-US" kern="0" dirty="0" smtClean="0"/>
              <a:t>Second 3 (</a:t>
            </a:r>
            <a:r>
              <a:rPr lang="en-US" kern="0" dirty="0" err="1" smtClean="0"/>
              <a:t>rw</a:t>
            </a:r>
            <a:r>
              <a:rPr lang="en-US" kern="0" dirty="0" smtClean="0"/>
              <a:t>-) are for the group set on the file (centos100)</a:t>
            </a:r>
          </a:p>
          <a:p>
            <a:pPr lvl="1"/>
            <a:r>
              <a:rPr lang="en-US" kern="0" dirty="0" smtClean="0"/>
              <a:t>The last 3 (r--) are for any other user not the owner or not in the mentioned group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6863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83" y="5715000"/>
            <a:ext cx="11251717" cy="5619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685800" y="6172200"/>
            <a:ext cx="533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3048000" y="6172200"/>
            <a:ext cx="1676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Highlighted are the permissions applied on the file for the owner of the file (the user centos100)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041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83" y="5715000"/>
            <a:ext cx="11251717" cy="5619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Here we have the permissions applied on the file for any user in the group called centos100</a:t>
            </a:r>
          </a:p>
          <a:p>
            <a:r>
              <a:rPr lang="en-US" kern="0" dirty="0" smtClean="0"/>
              <a:t>This group is the primary group of user centos100</a:t>
            </a:r>
          </a:p>
          <a:p>
            <a:r>
              <a:rPr lang="en-US" kern="0" dirty="0" smtClean="0"/>
              <a:t>When a user creates a file it is set as the owner and its primary group is set in the file permissions</a:t>
            </a:r>
            <a:endParaRPr lang="en-US" kern="0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295400" y="6172200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5029200" y="6172200"/>
            <a:ext cx="1676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83" y="5715000"/>
            <a:ext cx="11251717" cy="5619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Any other user that is not in the centos100 group and also that is not the centos100 user will get the highlighted permissions</a:t>
            </a:r>
            <a:endParaRPr lang="en-US" kern="0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905000" y="6172200"/>
            <a:ext cx="533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as numerical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representing the rights on a file or directory with the r, w and x characters you can also use numerical values</a:t>
            </a:r>
          </a:p>
          <a:p>
            <a:r>
              <a:rPr lang="en-US" dirty="0" smtClean="0"/>
              <a:t>Each character has a value and the sum represents the number. This is done for each of the 3 groups</a:t>
            </a:r>
          </a:p>
          <a:p>
            <a:r>
              <a:rPr lang="en-US" dirty="0" smtClean="0"/>
              <a:t>Values are: x=1, w=2, r=4 and -=0</a:t>
            </a:r>
          </a:p>
          <a:p>
            <a:pPr marL="0" indent="0">
              <a:buNone/>
            </a:pPr>
            <a:r>
              <a:rPr lang="en-US" dirty="0" smtClean="0"/>
              <a:t>				r w x</a:t>
            </a:r>
          </a:p>
          <a:p>
            <a:pPr marL="0" indent="0">
              <a:buNone/>
            </a:pPr>
            <a:r>
              <a:rPr lang="en-US" dirty="0" smtClean="0"/>
              <a:t>				4 2 1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69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as numerical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wx</a:t>
            </a:r>
            <a:r>
              <a:rPr lang="en-US" dirty="0" smtClean="0"/>
              <a:t> </a:t>
            </a:r>
            <a:r>
              <a:rPr lang="en-US" dirty="0" err="1" smtClean="0"/>
              <a:t>rwx</a:t>
            </a:r>
            <a:r>
              <a:rPr lang="en-US" dirty="0" smtClean="0"/>
              <a:t> </a:t>
            </a:r>
            <a:r>
              <a:rPr lang="en-US" dirty="0" err="1" smtClean="0"/>
              <a:t>rwx</a:t>
            </a:r>
            <a:r>
              <a:rPr lang="en-US" dirty="0" smtClean="0"/>
              <a:t> would be: 7 7 7 (4+2+1 for each)</a:t>
            </a:r>
          </a:p>
          <a:p>
            <a:endParaRPr lang="en-US" dirty="0"/>
          </a:p>
          <a:p>
            <a:r>
              <a:rPr lang="en-US" dirty="0" err="1" smtClean="0"/>
              <a:t>rw</a:t>
            </a:r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-r– would be 664</a:t>
            </a:r>
          </a:p>
          <a:p>
            <a:endParaRPr lang="en-US" dirty="0"/>
          </a:p>
          <a:p>
            <a:r>
              <a:rPr lang="en-US" dirty="0" smtClean="0"/>
              <a:t>r-</a:t>
            </a:r>
            <a:r>
              <a:rPr lang="en-US" dirty="0" err="1" smtClean="0"/>
              <a:t>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– would be 554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6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chmod</a:t>
            </a:r>
            <a:r>
              <a:rPr lang="en-US" dirty="0" smtClean="0"/>
              <a:t> tool is used for this</a:t>
            </a:r>
          </a:p>
          <a:p>
            <a:r>
              <a:rPr lang="en-US" dirty="0" smtClean="0"/>
              <a:t>Permissions are granted on the following entities: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 is the owner user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 is the group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 are other users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is everyone (if none of the 3 are given then a is the default)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7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295</TotalTime>
  <Words>416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Wingdings</vt:lpstr>
      <vt:lpstr>Pixel design template</vt:lpstr>
      <vt:lpstr>10. File and directory permissions</vt:lpstr>
      <vt:lpstr>File/Directory Permissions</vt:lpstr>
      <vt:lpstr>A look at permissions</vt:lpstr>
      <vt:lpstr>A look at permissions</vt:lpstr>
      <vt:lpstr>A look at permissions</vt:lpstr>
      <vt:lpstr>A look at permissions</vt:lpstr>
      <vt:lpstr>Permissions as numerical values</vt:lpstr>
      <vt:lpstr>Permissions as numerical values</vt:lpstr>
      <vt:lpstr>Changing permissions</vt:lpstr>
      <vt:lpstr>Changing permissions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85</cp:revision>
  <cp:lastPrinted>1601-01-01T00:00:00Z</cp:lastPrinted>
  <dcterms:created xsi:type="dcterms:W3CDTF">2019-03-09T11:22:51Z</dcterms:created>
  <dcterms:modified xsi:type="dcterms:W3CDTF">2021-03-30T19:07:46Z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