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sldIdLst>
    <p:sldId id="256" r:id="rId2"/>
    <p:sldId id="273" r:id="rId3"/>
    <p:sldId id="274" r:id="rId4"/>
    <p:sldId id="277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14. Storage with LVM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 (Logical Volume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storage system that adds a layer of abstraction between the </a:t>
            </a:r>
            <a:r>
              <a:rPr lang="en-US" dirty="0" err="1" smtClean="0"/>
              <a:t>filesystem</a:t>
            </a:r>
            <a:r>
              <a:rPr lang="en-US" dirty="0" smtClean="0"/>
              <a:t> and the physical disks, thus creating virtual partitions</a:t>
            </a:r>
          </a:p>
          <a:p>
            <a:r>
              <a:rPr lang="en-US" dirty="0" smtClean="0"/>
              <a:t>Allows extending of </a:t>
            </a:r>
            <a:r>
              <a:rPr lang="en-US" dirty="0" err="1" smtClean="0"/>
              <a:t>filesystems</a:t>
            </a:r>
            <a:r>
              <a:rPr lang="en-US" dirty="0" smtClean="0"/>
              <a:t> without taking them offline</a:t>
            </a:r>
          </a:p>
          <a:p>
            <a:r>
              <a:rPr lang="en-US" dirty="0" smtClean="0"/>
              <a:t>Supports disk striping and mirroring</a:t>
            </a:r>
          </a:p>
          <a:p>
            <a:r>
              <a:rPr lang="en-US" dirty="0" smtClean="0"/>
              <a:t>Should feel familiar if you have worked with Storage Spaces on Windows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5410200" cy="3886200"/>
          </a:xfrm>
        </p:spPr>
        <p:txBody>
          <a:bodyPr/>
          <a:lstStyle/>
          <a:p>
            <a:r>
              <a:rPr lang="en-US" dirty="0" smtClean="0"/>
              <a:t>We first start with the storage that will form the LVM</a:t>
            </a:r>
          </a:p>
          <a:p>
            <a:r>
              <a:rPr lang="en-US" dirty="0" smtClean="0"/>
              <a:t>In this case we have 2 physical disks that are attached directly to the machine that will be </a:t>
            </a:r>
            <a:r>
              <a:rPr lang="en-US" smtClean="0"/>
              <a:t>configured with LVM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0866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6774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298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5410200" cy="3886200"/>
          </a:xfrm>
        </p:spPr>
        <p:txBody>
          <a:bodyPr/>
          <a:lstStyle/>
          <a:p>
            <a:r>
              <a:rPr lang="en-US" dirty="0" smtClean="0"/>
              <a:t>PV - Physical Volume</a:t>
            </a:r>
          </a:p>
          <a:p>
            <a:r>
              <a:rPr lang="en-US" dirty="0" smtClean="0"/>
              <a:t>Can be a disk attached to the server or a partition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0" y="5105400"/>
            <a:ext cx="1524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448800" y="5105400"/>
            <a:ext cx="1524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53896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/dev/</a:t>
            </a:r>
            <a:r>
              <a:rPr lang="en-US" dirty="0" err="1" smtClean="0"/>
              <a:t>sde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5000" y="542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/dev/</a:t>
            </a:r>
            <a:r>
              <a:rPr lang="en-US" dirty="0" err="1" smtClean="0"/>
              <a:t>sdf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0866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6774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298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5410200" cy="3886200"/>
          </a:xfrm>
        </p:spPr>
        <p:txBody>
          <a:bodyPr/>
          <a:lstStyle/>
          <a:p>
            <a:r>
              <a:rPr lang="en-US" dirty="0" smtClean="0"/>
              <a:t>VG -Volume Group</a:t>
            </a:r>
          </a:p>
          <a:p>
            <a:r>
              <a:rPr lang="en-US" dirty="0" smtClean="0"/>
              <a:t>Is a collection of physical volumes</a:t>
            </a:r>
          </a:p>
          <a:p>
            <a:r>
              <a:rPr lang="en-US" dirty="0" smtClean="0"/>
              <a:t>Can contain also only one PV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0" y="5105400"/>
            <a:ext cx="1524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448800" y="5105400"/>
            <a:ext cx="1524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53896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/dev/</a:t>
            </a:r>
            <a:r>
              <a:rPr lang="en-US" dirty="0" err="1" smtClean="0"/>
              <a:t>sde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5000" y="542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/dev/</a:t>
            </a:r>
            <a:r>
              <a:rPr lang="en-US" dirty="0" err="1" smtClean="0"/>
              <a:t>sdf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0" y="3581400"/>
            <a:ext cx="4114800" cy="1143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2900" y="39127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VG /dev/vg1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866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6774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298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5410200" cy="3886200"/>
          </a:xfrm>
        </p:spPr>
        <p:txBody>
          <a:bodyPr/>
          <a:lstStyle/>
          <a:p>
            <a:r>
              <a:rPr lang="en-US" dirty="0" smtClean="0"/>
              <a:t>LV </a:t>
            </a:r>
            <a:r>
              <a:rPr lang="en-US" dirty="0"/>
              <a:t>-</a:t>
            </a:r>
            <a:r>
              <a:rPr lang="en-US" dirty="0" smtClean="0"/>
              <a:t> Logical volume</a:t>
            </a:r>
          </a:p>
          <a:p>
            <a:r>
              <a:rPr lang="en-US" dirty="0" smtClean="0"/>
              <a:t>This is the virtual partition on which we can place our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It can be a simple volume, a mirrored volume or a striped volume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0" y="5105400"/>
            <a:ext cx="1524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448800" y="5105400"/>
            <a:ext cx="1524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53896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/dev/</a:t>
            </a:r>
            <a:r>
              <a:rPr lang="en-US" dirty="0" err="1" smtClean="0"/>
              <a:t>sde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5000" y="542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 /dev/</a:t>
            </a:r>
            <a:r>
              <a:rPr lang="en-US" dirty="0" err="1" smtClean="0"/>
              <a:t>sdf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0" y="3581400"/>
            <a:ext cx="4114800" cy="1143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2900" y="39127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VG /dev/vg1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866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677400" y="6248400"/>
            <a:ext cx="10668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29800" y="6248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21557" y="2312504"/>
            <a:ext cx="25146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157" y="260774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LV /dev/vg1/lv1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448800" y="2312504"/>
            <a:ext cx="1542222" cy="990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64757" y="2626859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581</TotalTime>
  <Words>209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Wingdings</vt:lpstr>
      <vt:lpstr>Pixel design template</vt:lpstr>
      <vt:lpstr>14. Storage with LVM</vt:lpstr>
      <vt:lpstr>LVM (Logical Volume Manager)</vt:lpstr>
      <vt:lpstr>LVM components</vt:lpstr>
      <vt:lpstr>LVM components</vt:lpstr>
      <vt:lpstr>LVM components</vt:lpstr>
      <vt:lpstr>LVM components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139</cp:revision>
  <cp:lastPrinted>1601-01-01T00:00:00Z</cp:lastPrinted>
  <dcterms:created xsi:type="dcterms:W3CDTF">2019-03-09T11:22:51Z</dcterms:created>
  <dcterms:modified xsi:type="dcterms:W3CDTF">2021-04-20T19:20:23Z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