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sldIdLst>
    <p:sldId id="256" r:id="rId2"/>
    <p:sldId id="273" r:id="rId3"/>
    <p:sldId id="274" r:id="rId4"/>
    <p:sldId id="276" r:id="rId5"/>
    <p:sldId id="277" r:id="rId6"/>
    <p:sldId id="278" r:id="rId7"/>
    <p:sldId id="279" r:id="rId8"/>
    <p:sldId id="280" r:id="rId9"/>
    <p:sldId id="281" r:id="rId10"/>
    <p:sldId id="272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3" autoAdjust="0"/>
  </p:normalViewPr>
  <p:slideViewPr>
    <p:cSldViewPr>
      <p:cViewPr varScale="1">
        <p:scale>
          <a:sx n="55" d="100"/>
          <a:sy n="55" d="100"/>
        </p:scale>
        <p:origin x="614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15. </a:t>
            </a:r>
            <a:r>
              <a:rPr lang="en-US" dirty="0" smtClean="0"/>
              <a:t>Scheduled tasks (</a:t>
            </a:r>
            <a:r>
              <a:rPr lang="en-US" dirty="0" err="1" smtClean="0"/>
              <a:t>cron</a:t>
            </a:r>
            <a:r>
              <a:rPr lang="en-US" dirty="0" smtClean="0"/>
              <a:t> jobs)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for Windows Admins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</a:t>
            </a:r>
            <a:r>
              <a:rPr lang="en-US" dirty="0" err="1" smtClean="0"/>
              <a:t>ron</a:t>
            </a:r>
            <a:r>
              <a:rPr lang="en-US" dirty="0" smtClean="0"/>
              <a:t>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schedule commands or scripts to run at specific intervals</a:t>
            </a:r>
          </a:p>
          <a:p>
            <a:r>
              <a:rPr lang="en-US" dirty="0" smtClean="0"/>
              <a:t>These scheduled tasks in Linux are called </a:t>
            </a:r>
            <a:r>
              <a:rPr lang="en-US" dirty="0" err="1" smtClean="0"/>
              <a:t>Cron</a:t>
            </a:r>
            <a:r>
              <a:rPr lang="en-US" dirty="0" smtClean="0"/>
              <a:t> jobs</a:t>
            </a:r>
          </a:p>
          <a:p>
            <a:r>
              <a:rPr lang="en-US" dirty="0" err="1" smtClean="0"/>
              <a:t>Cron</a:t>
            </a:r>
            <a:r>
              <a:rPr lang="en-US" dirty="0" smtClean="0"/>
              <a:t> is managed with the </a:t>
            </a:r>
            <a:r>
              <a:rPr lang="en-US" dirty="0" err="1" smtClean="0"/>
              <a:t>crontab</a:t>
            </a:r>
            <a:r>
              <a:rPr lang="en-US" dirty="0" smtClean="0"/>
              <a:t> utility</a:t>
            </a:r>
          </a:p>
          <a:p>
            <a:r>
              <a:rPr lang="en-US" dirty="0" smtClean="0"/>
              <a:t>The service that makes these jobs work is called </a:t>
            </a:r>
            <a:r>
              <a:rPr lang="en-US" dirty="0" err="1" smtClean="0"/>
              <a:t>cron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6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</a:t>
            </a:r>
            <a:r>
              <a:rPr lang="en-US" dirty="0" err="1" smtClean="0"/>
              <a:t>ron</a:t>
            </a:r>
            <a:r>
              <a:rPr lang="en-US" dirty="0" smtClean="0"/>
              <a:t>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Cron</a:t>
            </a:r>
            <a:r>
              <a:rPr lang="en-US" dirty="0" smtClean="0"/>
              <a:t> jobs are created at the user level and they run as the user that is owner on the specific </a:t>
            </a:r>
            <a:r>
              <a:rPr lang="en-US" dirty="0" err="1" smtClean="0"/>
              <a:t>crontab</a:t>
            </a:r>
            <a:r>
              <a:rPr lang="en-US" dirty="0" smtClean="0"/>
              <a:t> file where they are defined</a:t>
            </a:r>
          </a:p>
          <a:p>
            <a:r>
              <a:rPr lang="en-US" dirty="0" smtClean="0"/>
              <a:t>Multiple files with </a:t>
            </a:r>
            <a:r>
              <a:rPr lang="en-US" dirty="0" err="1" smtClean="0"/>
              <a:t>cron</a:t>
            </a:r>
            <a:r>
              <a:rPr lang="en-US" dirty="0" smtClean="0"/>
              <a:t> job definitions can exist on a system</a:t>
            </a:r>
          </a:p>
          <a:p>
            <a:r>
              <a:rPr lang="en-US" dirty="0" smtClean="0"/>
              <a:t>While </a:t>
            </a:r>
            <a:r>
              <a:rPr lang="en-US" dirty="0" err="1" smtClean="0"/>
              <a:t>cron</a:t>
            </a:r>
            <a:r>
              <a:rPr lang="en-US" dirty="0" smtClean="0"/>
              <a:t> jobs can be declared using a normal text editor by opening the </a:t>
            </a:r>
            <a:r>
              <a:rPr lang="en-US" dirty="0" err="1" smtClean="0"/>
              <a:t>crontab</a:t>
            </a:r>
            <a:r>
              <a:rPr lang="en-US" dirty="0" smtClean="0"/>
              <a:t> file, it is recommended to create/edit them with the </a:t>
            </a:r>
            <a:r>
              <a:rPr lang="en-US" dirty="0" err="1" smtClean="0"/>
              <a:t>crontab</a:t>
            </a:r>
            <a:r>
              <a:rPr lang="en-US" dirty="0" smtClean="0"/>
              <a:t> command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3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</a:t>
            </a:r>
            <a:r>
              <a:rPr lang="en-US" dirty="0" err="1" smtClean="0"/>
              <a:t>ron</a:t>
            </a:r>
            <a:r>
              <a:rPr lang="en-US" dirty="0" smtClean="0"/>
              <a:t> job 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the minute</a:t>
            </a:r>
          </a:p>
          <a:p>
            <a:r>
              <a:rPr lang="en-US" dirty="0" smtClean="0"/>
              <a:t>Values can range from 0 to 59</a:t>
            </a:r>
          </a:p>
          <a:p>
            <a:r>
              <a:rPr lang="en-US" dirty="0" smtClean="0"/>
              <a:t>* means every value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5385208"/>
            <a:ext cx="12172950" cy="55839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 flipH="1">
            <a:off x="19050" y="5791200"/>
            <a:ext cx="20955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3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</a:t>
            </a:r>
            <a:r>
              <a:rPr lang="en-US" dirty="0" err="1" smtClean="0"/>
              <a:t>ron</a:t>
            </a:r>
            <a:r>
              <a:rPr lang="en-US" dirty="0" smtClean="0"/>
              <a:t> job 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the hour</a:t>
            </a:r>
          </a:p>
          <a:p>
            <a:r>
              <a:rPr lang="en-US" dirty="0" smtClean="0"/>
              <a:t>Values can range between 0 and 23</a:t>
            </a:r>
          </a:p>
          <a:p>
            <a:r>
              <a:rPr lang="en-US" dirty="0" smtClean="0"/>
              <a:t>* means every value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5385208"/>
            <a:ext cx="12172950" cy="55839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381000" y="5867400"/>
            <a:ext cx="3810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50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</a:t>
            </a:r>
            <a:r>
              <a:rPr lang="en-US" dirty="0" err="1" smtClean="0"/>
              <a:t>ron</a:t>
            </a:r>
            <a:r>
              <a:rPr lang="en-US" dirty="0" smtClean="0"/>
              <a:t> job 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the day of the month</a:t>
            </a:r>
          </a:p>
          <a:p>
            <a:r>
              <a:rPr lang="en-US" dirty="0" smtClean="0"/>
              <a:t>Values can range between 1 and 31</a:t>
            </a:r>
          </a:p>
          <a:p>
            <a:r>
              <a:rPr lang="en-US" dirty="0" smtClean="0"/>
              <a:t>* means every value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5385208"/>
            <a:ext cx="12172950" cy="55839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838200" y="5867400"/>
            <a:ext cx="228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</a:t>
            </a:r>
            <a:r>
              <a:rPr lang="en-US" dirty="0" err="1" smtClean="0"/>
              <a:t>ron</a:t>
            </a:r>
            <a:r>
              <a:rPr lang="en-US" dirty="0" smtClean="0"/>
              <a:t> job 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the month</a:t>
            </a:r>
          </a:p>
          <a:p>
            <a:r>
              <a:rPr lang="en-US" dirty="0" smtClean="0"/>
              <a:t>Values can range between 1 and 12 or can be </a:t>
            </a:r>
            <a:r>
              <a:rPr lang="en-US" dirty="0" err="1" smtClean="0"/>
              <a:t>jan</a:t>
            </a:r>
            <a:r>
              <a:rPr lang="en-US" dirty="0" smtClean="0"/>
              <a:t>, </a:t>
            </a:r>
            <a:r>
              <a:rPr lang="en-US" dirty="0" err="1" smtClean="0"/>
              <a:t>feb</a:t>
            </a:r>
            <a:r>
              <a:rPr lang="en-US" dirty="0" smtClean="0"/>
              <a:t>, mar and so on</a:t>
            </a:r>
          </a:p>
          <a:p>
            <a:r>
              <a:rPr lang="en-US" dirty="0" smtClean="0"/>
              <a:t>* means every value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5385208"/>
            <a:ext cx="12172950" cy="55839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 flipV="1">
            <a:off x="1219200" y="5791200"/>
            <a:ext cx="228600" cy="2319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18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</a:t>
            </a:r>
            <a:r>
              <a:rPr lang="en-US" dirty="0" err="1" smtClean="0"/>
              <a:t>ron</a:t>
            </a:r>
            <a:r>
              <a:rPr lang="en-US" dirty="0" smtClean="0"/>
              <a:t> job 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the day of the week</a:t>
            </a:r>
          </a:p>
          <a:p>
            <a:r>
              <a:rPr lang="en-US" dirty="0" smtClean="0"/>
              <a:t>Values can range between 1 and 7 or can be mon, </a:t>
            </a:r>
            <a:r>
              <a:rPr lang="en-US" dirty="0" err="1" smtClean="0"/>
              <a:t>tue</a:t>
            </a:r>
            <a:r>
              <a:rPr lang="en-US" dirty="0" smtClean="0"/>
              <a:t>, wed and so on</a:t>
            </a:r>
          </a:p>
          <a:p>
            <a:r>
              <a:rPr lang="en-US" dirty="0" smtClean="0"/>
              <a:t>* means </a:t>
            </a:r>
            <a:r>
              <a:rPr lang="en-US" smtClean="0"/>
              <a:t>every value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5385208"/>
            <a:ext cx="12172950" cy="55839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1524000" y="5867400"/>
            <a:ext cx="228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07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</a:t>
            </a:r>
            <a:r>
              <a:rPr lang="en-US" dirty="0" err="1" smtClean="0"/>
              <a:t>ron</a:t>
            </a:r>
            <a:r>
              <a:rPr lang="en-US" dirty="0" smtClean="0"/>
              <a:t> job 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the command, program or script to run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5385208"/>
            <a:ext cx="12172950" cy="55839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>
            <a:off x="1905000" y="5867400"/>
            <a:ext cx="100584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05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507</TotalTime>
  <Words>257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Times New Roman</vt:lpstr>
      <vt:lpstr>Wingdings</vt:lpstr>
      <vt:lpstr>Pixel design template</vt:lpstr>
      <vt:lpstr>15. Scheduled tasks (cron jobs)</vt:lpstr>
      <vt:lpstr>Cron jobs</vt:lpstr>
      <vt:lpstr>Cron jobs</vt:lpstr>
      <vt:lpstr>Cron job file structure</vt:lpstr>
      <vt:lpstr>Cron job file structure</vt:lpstr>
      <vt:lpstr>Cron job file structure</vt:lpstr>
      <vt:lpstr>Cron job file structure</vt:lpstr>
      <vt:lpstr>Cron job file structure</vt:lpstr>
      <vt:lpstr>Cron job file structure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146</cp:revision>
  <cp:lastPrinted>1601-01-01T00:00:00Z</cp:lastPrinted>
  <dcterms:created xsi:type="dcterms:W3CDTF">2019-03-09T11:22:51Z</dcterms:created>
  <dcterms:modified xsi:type="dcterms:W3CDTF">2021-04-22T17:23:14Z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