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73" r:id="rId4"/>
    <p:sldId id="274" r:id="rId5"/>
    <p:sldId id="275" r:id="rId6"/>
    <p:sldId id="277" r:id="rId7"/>
    <p:sldId id="276" r:id="rId8"/>
    <p:sldId id="278" r:id="rId9"/>
    <p:sldId id="272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55" d="100"/>
          <a:sy n="55" d="100"/>
        </p:scale>
        <p:origin x="61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05. Edit </a:t>
            </a:r>
            <a:r>
              <a:rPr lang="en-US" smtClean="0"/>
              <a:t>text files with 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 for Windows Admins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clone of the vi Unix text editor with a lot of improvements</a:t>
            </a:r>
          </a:p>
          <a:p>
            <a:r>
              <a:rPr lang="en-US" dirty="0" smtClean="0"/>
              <a:t>Available by default on all major Linux distributions</a:t>
            </a:r>
          </a:p>
          <a:p>
            <a:r>
              <a:rPr lang="en-US" dirty="0" smtClean="0"/>
              <a:t>It uses text commands instead of menus</a:t>
            </a:r>
          </a:p>
          <a:p>
            <a:r>
              <a:rPr lang="en-US" dirty="0" smtClean="0"/>
              <a:t>It has multiple modes of operation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vim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mode:</a:t>
            </a:r>
          </a:p>
          <a:p>
            <a:pPr lvl="1"/>
            <a:r>
              <a:rPr lang="en-US" dirty="0" smtClean="0"/>
              <a:t>The default mode</a:t>
            </a:r>
          </a:p>
          <a:p>
            <a:pPr lvl="1"/>
            <a:r>
              <a:rPr lang="en-US" dirty="0" smtClean="0"/>
              <a:t>Text cannot be edited in this mode</a:t>
            </a:r>
          </a:p>
          <a:p>
            <a:pPr lvl="1"/>
            <a:r>
              <a:rPr lang="en-US" dirty="0" smtClean="0"/>
              <a:t>Character keys have different functions like u is for undo and x is to delete the current selected character</a:t>
            </a:r>
          </a:p>
          <a:p>
            <a:pPr lvl="1"/>
            <a:r>
              <a:rPr lang="en-US" dirty="0" smtClean="0"/>
              <a:t>Go in normal mode from any other mode by pressing Esc</a:t>
            </a:r>
          </a:p>
        </p:txBody>
      </p:sp>
    </p:spTree>
    <p:extLst>
      <p:ext uri="{BB962C8B-B14F-4D97-AF65-F5344CB8AC3E}">
        <p14:creationId xmlns:p14="http://schemas.microsoft.com/office/powerpoint/2010/main" val="385905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vim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mode:</a:t>
            </a:r>
          </a:p>
          <a:p>
            <a:pPr lvl="1"/>
            <a:r>
              <a:rPr lang="en-US" dirty="0" smtClean="0"/>
              <a:t>Mode that allows text editing</a:t>
            </a:r>
          </a:p>
          <a:p>
            <a:pPr lvl="1"/>
            <a:r>
              <a:rPr lang="en-US" dirty="0" smtClean="0"/>
              <a:t>Enter this mode by pressing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Exit by pressing Esc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43400"/>
            <a:ext cx="273627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vim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mode:</a:t>
            </a:r>
          </a:p>
          <a:p>
            <a:pPr lvl="1"/>
            <a:r>
              <a:rPr lang="en-US" smtClean="0"/>
              <a:t>Enter this </a:t>
            </a:r>
            <a:r>
              <a:rPr lang="en-US" dirty="0" smtClean="0"/>
              <a:t>mode from the Normal mode by pressing :</a:t>
            </a:r>
          </a:p>
          <a:p>
            <a:pPr lvl="1"/>
            <a:r>
              <a:rPr lang="en-US" dirty="0" smtClean="0"/>
              <a:t>You can give vim commands from this mode</a:t>
            </a:r>
          </a:p>
          <a:p>
            <a:pPr lvl="1"/>
            <a:r>
              <a:rPr lang="en-US" dirty="0" smtClean="0"/>
              <a:t>Example commands are :h for help, :q for quit or :w for save changes</a:t>
            </a:r>
          </a:p>
          <a:p>
            <a:pPr lvl="1"/>
            <a:r>
              <a:rPr lang="en-US" dirty="0" smtClean="0"/>
              <a:t>Exit by pressing Esc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153025"/>
            <a:ext cx="1371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arrow keys to move around</a:t>
            </a:r>
          </a:p>
          <a:p>
            <a:r>
              <a:rPr lang="en-US" dirty="0" smtClean="0"/>
              <a:t>Use x to delete the current character</a:t>
            </a:r>
          </a:p>
          <a:p>
            <a:r>
              <a:rPr lang="en-US" dirty="0" smtClean="0"/>
              <a:t>Use w to jump ahead one word at a time and b to jump backwards one word at a time</a:t>
            </a:r>
          </a:p>
          <a:p>
            <a:r>
              <a:rPr lang="en-US" dirty="0" smtClean="0"/>
              <a:t>Type d and w one after the other to delete everything until a space is met; Type d and d to delete a whole line</a:t>
            </a:r>
          </a:p>
          <a:p>
            <a:r>
              <a:rPr lang="en-US" dirty="0" smtClean="0"/>
              <a:t>Use u to undo changes</a:t>
            </a:r>
          </a:p>
          <a:p>
            <a:r>
              <a:rPr lang="en-US" dirty="0" smtClean="0"/>
              <a:t>Use / followed by a word to </a:t>
            </a:r>
            <a:r>
              <a:rPr lang="en-US" smtClean="0"/>
              <a:t>search for it in the 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6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enter insert mode:</a:t>
            </a:r>
          </a:p>
          <a:p>
            <a:pPr lvl="1"/>
            <a:r>
              <a:rPr lang="en-US" dirty="0" smtClean="0"/>
              <a:t>Press </a:t>
            </a:r>
            <a:r>
              <a:rPr lang="en-US" dirty="0" err="1" smtClean="0"/>
              <a:t>i</a:t>
            </a:r>
            <a:r>
              <a:rPr lang="en-US" dirty="0" smtClean="0"/>
              <a:t> : Start where the cursor currently is</a:t>
            </a:r>
          </a:p>
          <a:p>
            <a:pPr lvl="1"/>
            <a:r>
              <a:rPr lang="en-US" dirty="0" smtClean="0"/>
              <a:t>Press a : Start one character after the cursor</a:t>
            </a:r>
          </a:p>
          <a:p>
            <a:pPr lvl="1"/>
            <a:r>
              <a:rPr lang="en-US" dirty="0" smtClean="0"/>
              <a:t>Press o : Start on a new line below the cursor (inserts new line)</a:t>
            </a:r>
          </a:p>
          <a:p>
            <a:pPr lvl="1"/>
            <a:r>
              <a:rPr lang="en-US" dirty="0" smtClean="0"/>
              <a:t>Press </a:t>
            </a:r>
            <a:r>
              <a:rPr lang="en-US" dirty="0" err="1" smtClean="0"/>
              <a:t>Shitf+o</a:t>
            </a:r>
            <a:r>
              <a:rPr lang="en-US" dirty="0" smtClean="0"/>
              <a:t> : Start on a new line above the cursor (inserts new line)</a:t>
            </a:r>
          </a:p>
        </p:txBody>
      </p:sp>
    </p:spTree>
    <p:extLst>
      <p:ext uri="{BB962C8B-B14F-4D97-AF65-F5344CB8AC3E}">
        <p14:creationId xmlns:p14="http://schemas.microsoft.com/office/powerpoint/2010/main" val="13961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:w to save changed</a:t>
            </a:r>
          </a:p>
          <a:p>
            <a:r>
              <a:rPr lang="en-US" dirty="0" smtClean="0"/>
              <a:t>Use :q to quit vim</a:t>
            </a:r>
          </a:p>
          <a:p>
            <a:r>
              <a:rPr lang="en-US" dirty="0" smtClean="0"/>
              <a:t>You can also use :</a:t>
            </a:r>
            <a:r>
              <a:rPr lang="en-US" dirty="0" err="1" smtClean="0"/>
              <a:t>wq</a:t>
            </a:r>
            <a:r>
              <a:rPr lang="en-US" dirty="0" smtClean="0"/>
              <a:t> to save and quit</a:t>
            </a:r>
          </a:p>
        </p:txBody>
      </p:sp>
    </p:spTree>
    <p:extLst>
      <p:ext uri="{BB962C8B-B14F-4D97-AF65-F5344CB8AC3E}">
        <p14:creationId xmlns:p14="http://schemas.microsoft.com/office/powerpoint/2010/main" val="314073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206</TotalTime>
  <Words>334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Wingdings</vt:lpstr>
      <vt:lpstr>Pixel design template</vt:lpstr>
      <vt:lpstr>05. Edit text files with vim</vt:lpstr>
      <vt:lpstr>vim</vt:lpstr>
      <vt:lpstr>Main vim modes</vt:lpstr>
      <vt:lpstr>Main vim modes</vt:lpstr>
      <vt:lpstr>Main vim modes</vt:lpstr>
      <vt:lpstr>Normal mode</vt:lpstr>
      <vt:lpstr>Insert mode</vt:lpstr>
      <vt:lpstr>Command mode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65</cp:revision>
  <cp:lastPrinted>1601-01-01T00:00:00Z</cp:lastPrinted>
  <dcterms:created xsi:type="dcterms:W3CDTF">2019-03-09T11:22:51Z</dcterms:created>
  <dcterms:modified xsi:type="dcterms:W3CDTF">2021-03-07T10:44:56Z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