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2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3" autoAdjust="0"/>
  </p:normalViewPr>
  <p:slideViewPr>
    <p:cSldViewPr>
      <p:cViewPr varScale="1">
        <p:scale>
          <a:sx n="55" d="100"/>
          <a:sy n="55" d="100"/>
        </p:scale>
        <p:origin x="61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01.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for Windows Admins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Meant for people that either are used to manage Windows Server or have some basic IT knowledge and want to learn the basics of Linux</a:t>
            </a:r>
          </a:p>
          <a:p>
            <a:r>
              <a:rPr lang="en-US" dirty="0" smtClean="0"/>
              <a:t>The videos cover only the basics of Linux so more learning is needed further if you want to become an expert</a:t>
            </a:r>
          </a:p>
          <a:p>
            <a:r>
              <a:rPr lang="en-US" dirty="0" smtClean="0"/>
              <a:t>I am also a beginner in Linux so if I can do it, you can do it!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Unix like family of operating systems that are all based on the Linux kernel developed by Linus Torvalds</a:t>
            </a:r>
          </a:p>
          <a:p>
            <a:r>
              <a:rPr lang="en-US" dirty="0" smtClean="0"/>
              <a:t>The Linux operating systems are packaged in distributions</a:t>
            </a:r>
          </a:p>
          <a:p>
            <a:r>
              <a:rPr lang="en-US" dirty="0" smtClean="0"/>
              <a:t>Distributions contain the Linux kernel which is the same for all of them and then different tools and libraries (not all commands work on all distributions)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0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Linux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 Hat Enterprise Linux</a:t>
            </a:r>
          </a:p>
          <a:p>
            <a:r>
              <a:rPr lang="en-US" dirty="0" smtClean="0"/>
              <a:t>CentOS</a:t>
            </a:r>
          </a:p>
          <a:p>
            <a:r>
              <a:rPr lang="en-US" dirty="0" smtClean="0"/>
              <a:t>Fedora</a:t>
            </a:r>
          </a:p>
          <a:p>
            <a:r>
              <a:rPr lang="en-US" dirty="0" err="1" smtClean="0"/>
              <a:t>Debian</a:t>
            </a:r>
            <a:endParaRPr lang="en-US" dirty="0" smtClean="0"/>
          </a:p>
          <a:p>
            <a:r>
              <a:rPr lang="en-US" dirty="0" smtClean="0"/>
              <a:t>Ubuntu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7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Linux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 Hat Enterprise Linux</a:t>
            </a:r>
          </a:p>
          <a:p>
            <a:r>
              <a:rPr lang="en-US" dirty="0" smtClean="0"/>
              <a:t>CentOS</a:t>
            </a:r>
          </a:p>
          <a:p>
            <a:r>
              <a:rPr lang="en-US" dirty="0" smtClean="0"/>
              <a:t>Fedora</a:t>
            </a:r>
          </a:p>
          <a:p>
            <a:r>
              <a:rPr lang="en-US" dirty="0" err="1" smtClean="0"/>
              <a:t>Debian</a:t>
            </a:r>
            <a:endParaRPr lang="en-US" dirty="0" smtClean="0"/>
          </a:p>
          <a:p>
            <a:r>
              <a:rPr lang="en-US" dirty="0" smtClean="0"/>
              <a:t>Ubuntu</a:t>
            </a:r>
          </a:p>
          <a:p>
            <a:r>
              <a:rPr lang="en-US" dirty="0" smtClean="0"/>
              <a:t>In this series we will use Ubuntu 20.04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Windows/Linux main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is open source while Windows is developed by Microsoft and is closed source</a:t>
            </a:r>
          </a:p>
          <a:p>
            <a:r>
              <a:rPr lang="en-US" dirty="0" smtClean="0"/>
              <a:t>Linux is a file based OS while Windows is API based</a:t>
            </a:r>
          </a:p>
          <a:p>
            <a:r>
              <a:rPr lang="en-US" dirty="0" smtClean="0"/>
              <a:t>Linux is case sensitive while Windows is not</a:t>
            </a:r>
          </a:p>
          <a:p>
            <a:r>
              <a:rPr lang="en-US" dirty="0" smtClean="0"/>
              <a:t>In Linux, the directory separator is / while in Windows it is 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8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 and basic setup of the OS</a:t>
            </a:r>
          </a:p>
          <a:p>
            <a:r>
              <a:rPr lang="en-US" dirty="0" smtClean="0"/>
              <a:t>Working with files and directories</a:t>
            </a:r>
          </a:p>
          <a:p>
            <a:r>
              <a:rPr lang="en-US" dirty="0" smtClean="0"/>
              <a:t>Getting help on commands</a:t>
            </a:r>
          </a:p>
          <a:p>
            <a:r>
              <a:rPr lang="en-US" dirty="0" smtClean="0"/>
              <a:t>Users and groups</a:t>
            </a:r>
          </a:p>
          <a:p>
            <a:r>
              <a:rPr lang="en-US" dirty="0" smtClean="0"/>
              <a:t>Software management</a:t>
            </a:r>
          </a:p>
          <a:p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150</TotalTime>
  <Words>246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Times New Roman</vt:lpstr>
      <vt:lpstr>Wingdings</vt:lpstr>
      <vt:lpstr>Pixel design template</vt:lpstr>
      <vt:lpstr>01. Introduction</vt:lpstr>
      <vt:lpstr>About the series</vt:lpstr>
      <vt:lpstr>Linux</vt:lpstr>
      <vt:lpstr>Main Linux distributions</vt:lpstr>
      <vt:lpstr>Main Linux distributions</vt:lpstr>
      <vt:lpstr>Windows/Linux main differences</vt:lpstr>
      <vt:lpstr>Topics covered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56</cp:revision>
  <cp:lastPrinted>1601-01-01T00:00:00Z</cp:lastPrinted>
  <dcterms:created xsi:type="dcterms:W3CDTF">2019-03-09T11:22:51Z</dcterms:created>
  <dcterms:modified xsi:type="dcterms:W3CDTF">2021-04-27T10:03:44Z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