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7"/>
  </p:notesMasterIdLst>
  <p:sldIdLst>
    <p:sldId id="256" r:id="rId2"/>
    <p:sldId id="257" r:id="rId3"/>
    <p:sldId id="273" r:id="rId4"/>
    <p:sldId id="274" r:id="rId5"/>
    <p:sldId id="272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33" autoAdjust="0"/>
  </p:normalViewPr>
  <p:slideViewPr>
    <p:cSldViewPr>
      <p:cViewPr varScale="1">
        <p:scale>
          <a:sx n="55" d="100"/>
          <a:sy n="55" d="100"/>
        </p:scale>
        <p:origin x="614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78CFF-F1FC-4E8D-9C0D-9FCFCF239370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49FFE-5A44-40D1-8EEA-4FC61FBFF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2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25FB5A-774D-4051-8C5E-7A6CF54AA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0EC37B-1928-4181-A4B6-AEFF4BE56D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85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28AD18-5E14-41F9-ACB5-75D1E06D99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5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1471B-2F4C-4F1A-BCB2-8E8CC6101D9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34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347F17-3660-4412-9AF1-CCA5DA32EC0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2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DC9F83-C329-4FCD-A406-5A60D65B3B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45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E6687A-5420-4D50-9816-2C27351F44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5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00C8F3-E35F-4F69-B107-F82601C15D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2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25EF93-7967-4442-A93B-EC4E271564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1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0B90F2-3CAE-43BA-A459-8D8B79650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3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C3F1F3-5E6F-47B4-A71B-F98B445061E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83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D5F8DDCB-EDBC-4A5B-8D8B-4EF903D3889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04. </a:t>
            </a:r>
            <a:r>
              <a:rPr lang="en-US" smtClean="0"/>
              <a:t>Commands and man pages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Linux for Windows Admins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 stands for manual</a:t>
            </a:r>
          </a:p>
          <a:p>
            <a:r>
              <a:rPr lang="en-US" dirty="0" smtClean="0"/>
              <a:t>Man pages are documents that offer information about what a command does and how to use it</a:t>
            </a:r>
          </a:p>
          <a:p>
            <a:r>
              <a:rPr lang="en-US" dirty="0" smtClean="0"/>
              <a:t>They are installed on the OS so no internet is required to read them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791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8" y="1524000"/>
            <a:ext cx="10577512" cy="529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8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Enter to scroll the screen line by line</a:t>
            </a:r>
          </a:p>
          <a:p>
            <a:r>
              <a:rPr lang="en-US" dirty="0" smtClean="0"/>
              <a:t>Use Space to go to the next screen</a:t>
            </a:r>
          </a:p>
          <a:p>
            <a:r>
              <a:rPr lang="en-US" dirty="0" smtClean="0"/>
              <a:t>Use q to quit the man page</a:t>
            </a:r>
          </a:p>
          <a:p>
            <a:r>
              <a:rPr lang="en-US" dirty="0" smtClean="0"/>
              <a:t>Type / and a search word, then Enter to search the man page for your word; Use n to go to the next </a:t>
            </a:r>
            <a:r>
              <a:rPr lang="en-US" dirty="0" err="1" smtClean="0"/>
              <a:t>occurrance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287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14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167</TotalTime>
  <Words>110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Times New Roman</vt:lpstr>
      <vt:lpstr>Wingdings</vt:lpstr>
      <vt:lpstr>Pixel design template</vt:lpstr>
      <vt:lpstr>04. Commands and man pages</vt:lpstr>
      <vt:lpstr>Man pages</vt:lpstr>
      <vt:lpstr>Man pages</vt:lpstr>
      <vt:lpstr>Man pages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45</cp:revision>
  <cp:lastPrinted>1601-01-01T00:00:00Z</cp:lastPrinted>
  <dcterms:created xsi:type="dcterms:W3CDTF">2019-03-09T11:22:51Z</dcterms:created>
  <dcterms:modified xsi:type="dcterms:W3CDTF">2021-03-04T23:54:03Z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