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sldIdLst>
    <p:sldId id="256" r:id="rId2"/>
    <p:sldId id="273" r:id="rId3"/>
    <p:sldId id="274" r:id="rId4"/>
    <p:sldId id="275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2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09. Users </a:t>
            </a:r>
            <a:r>
              <a:rPr lang="en-US" smtClean="0"/>
              <a:t>and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for Windows Admins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asswd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user’s home directory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5" y="5387630"/>
            <a:ext cx="11092405" cy="50958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6705600" y="5867400"/>
            <a:ext cx="2743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77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asswd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user’s default shell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5" y="5387630"/>
            <a:ext cx="11092405" cy="50958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9677400" y="5791200"/>
            <a:ext cx="1752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root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Linux there is a user that has access to do anything on the local system called root (kind of like the local Administrator user on Windows but a little more powerful)</a:t>
            </a:r>
          </a:p>
          <a:p>
            <a:r>
              <a:rPr lang="en-US" dirty="0" smtClean="0"/>
              <a:t>On Ubuntu you cannot login interactively with the root user</a:t>
            </a:r>
          </a:p>
          <a:p>
            <a:r>
              <a:rPr lang="en-US" dirty="0" smtClean="0"/>
              <a:t>The only way to use it is with the </a:t>
            </a:r>
            <a:r>
              <a:rPr lang="en-US" dirty="0" err="1" smtClean="0"/>
              <a:t>sudo</a:t>
            </a:r>
            <a:r>
              <a:rPr lang="en-US" dirty="0" smtClean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30328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sudo</a:t>
            </a:r>
            <a:r>
              <a:rPr lang="en-US" dirty="0" smtClean="0"/>
              <a:t> you can run a command as the root user (or another user)</a:t>
            </a:r>
          </a:p>
          <a:p>
            <a:r>
              <a:rPr lang="en-US" dirty="0" smtClean="0"/>
              <a:t>Just place </a:t>
            </a:r>
            <a:r>
              <a:rPr lang="en-US" dirty="0" err="1" smtClean="0"/>
              <a:t>sudo</a:t>
            </a:r>
            <a:r>
              <a:rPr lang="en-US" dirty="0" smtClean="0"/>
              <a:t> in front of any other command you want to run and it will be invoked as root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sudo</a:t>
            </a:r>
            <a:r>
              <a:rPr lang="en-US" dirty="0" smtClean="0"/>
              <a:t> you can also open an interactive shell</a:t>
            </a:r>
          </a:p>
          <a:p>
            <a:r>
              <a:rPr lang="en-US" dirty="0" smtClean="0"/>
              <a:t>To grant a user rights to use </a:t>
            </a:r>
            <a:r>
              <a:rPr lang="en-US" dirty="0" err="1" smtClean="0"/>
              <a:t>sudo</a:t>
            </a:r>
            <a:r>
              <a:rPr lang="en-US" dirty="0" smtClean="0"/>
              <a:t> just add him to the </a:t>
            </a:r>
            <a:r>
              <a:rPr lang="en-US" dirty="0" err="1" smtClean="0"/>
              <a:t>sudo</a:t>
            </a:r>
            <a:r>
              <a:rPr lang="en-US" dirty="0" smtClean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271688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users and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and groups are local to each system</a:t>
            </a:r>
          </a:p>
          <a:p>
            <a:r>
              <a:rPr lang="en-US" dirty="0" smtClean="0"/>
              <a:t>List of users plus parameters in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 (without passwords)</a:t>
            </a:r>
          </a:p>
          <a:p>
            <a:r>
              <a:rPr lang="en-US" dirty="0" smtClean="0"/>
              <a:t>The password hash for each user is in /</a:t>
            </a:r>
            <a:r>
              <a:rPr lang="en-US" dirty="0" err="1" smtClean="0"/>
              <a:t>etc</a:t>
            </a:r>
            <a:r>
              <a:rPr lang="en-US" dirty="0" smtClean="0"/>
              <a:t>/shadow</a:t>
            </a:r>
          </a:p>
          <a:p>
            <a:r>
              <a:rPr lang="en-US" dirty="0" smtClean="0"/>
              <a:t>List of groups plus parameters in /</a:t>
            </a:r>
            <a:r>
              <a:rPr lang="en-US" dirty="0" err="1" smtClean="0"/>
              <a:t>etc</a:t>
            </a:r>
            <a:r>
              <a:rPr lang="en-US" dirty="0" smtClean="0"/>
              <a:t>/group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/shadow can only be read by the root user (local administrator)</a:t>
            </a:r>
          </a:p>
        </p:txBody>
      </p:sp>
    </p:spTree>
    <p:extLst>
      <p:ext uri="{BB962C8B-B14F-4D97-AF65-F5344CB8AC3E}">
        <p14:creationId xmlns:p14="http://schemas.microsoft.com/office/powerpoint/2010/main" val="19326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users and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be members of one or more groups</a:t>
            </a:r>
          </a:p>
          <a:p>
            <a:r>
              <a:rPr lang="en-US" dirty="0" smtClean="0"/>
              <a:t>Every user must be member of a primary group (group that the user is added to by default when it is created)</a:t>
            </a:r>
          </a:p>
          <a:p>
            <a:r>
              <a:rPr lang="en-US" dirty="0" smtClean="0"/>
              <a:t>Users can be members of zero or more secondary groups (groups that the user is added to after it is created)</a:t>
            </a:r>
          </a:p>
          <a:p>
            <a:r>
              <a:rPr lang="en-US" dirty="0" smtClean="0"/>
              <a:t>When a user creates a file/directory then the primary group is set on that item</a:t>
            </a:r>
          </a:p>
        </p:txBody>
      </p:sp>
    </p:spTree>
    <p:extLst>
      <p:ext uri="{BB962C8B-B14F-4D97-AF65-F5344CB8AC3E}">
        <p14:creationId xmlns:p14="http://schemas.microsoft.com/office/powerpoint/2010/main" val="237741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users and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are uniquely identified by the UID</a:t>
            </a:r>
          </a:p>
          <a:p>
            <a:r>
              <a:rPr lang="en-US" dirty="0" smtClean="0"/>
              <a:t>Groups are uniquely identified by the GID</a:t>
            </a:r>
          </a:p>
          <a:p>
            <a:r>
              <a:rPr lang="en-US" dirty="0" smtClean="0"/>
              <a:t>UID and GID are also used to make connections between users and groups</a:t>
            </a:r>
          </a:p>
          <a:p>
            <a:r>
              <a:rPr lang="en-US" smtClean="0"/>
              <a:t>Ubuntu </a:t>
            </a:r>
            <a:r>
              <a:rPr lang="en-US" smtClean="0"/>
              <a:t>reserves </a:t>
            </a:r>
            <a:r>
              <a:rPr lang="en-US" dirty="0" smtClean="0"/>
              <a:t>UIDs and GIDs from 1 to 999</a:t>
            </a:r>
          </a:p>
        </p:txBody>
      </p:sp>
    </p:spTree>
    <p:extLst>
      <p:ext uri="{BB962C8B-B14F-4D97-AF65-F5344CB8AC3E}">
        <p14:creationId xmlns:p14="http://schemas.microsoft.com/office/powerpoint/2010/main" val="6310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asswd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5" y="5387630"/>
            <a:ext cx="11092405" cy="50958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609600" y="5791200"/>
            <a:ext cx="16764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asswd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 means the user has an encrypted password in the /</a:t>
            </a:r>
            <a:r>
              <a:rPr lang="en-US" dirty="0" err="1" smtClean="0"/>
              <a:t>etc</a:t>
            </a:r>
            <a:r>
              <a:rPr lang="en-US" dirty="0" smtClean="0"/>
              <a:t>/shadow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5" y="5387630"/>
            <a:ext cx="11092405" cy="50958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2514600" y="5791200"/>
            <a:ext cx="1524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asswd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UID (this is the first user so the OS uses the first UID that is not reserved for it)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5" y="5387630"/>
            <a:ext cx="11092405" cy="50958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2895600" y="5791200"/>
            <a:ext cx="762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4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asswd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GID (in this case it is the first group created so it has the same GID as the user’s UID)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5" y="5387630"/>
            <a:ext cx="11092405" cy="50958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3886200" y="5791200"/>
            <a:ext cx="762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9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asswd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comment which can contain more information about the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5" y="5387630"/>
            <a:ext cx="11092405" cy="50958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4800600" y="5791200"/>
            <a:ext cx="16764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9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363</TotalTime>
  <Words>399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Wingdings</vt:lpstr>
      <vt:lpstr>Pixel design template</vt:lpstr>
      <vt:lpstr>09. Users and groups</vt:lpstr>
      <vt:lpstr>Linux users and groups</vt:lpstr>
      <vt:lpstr>Linux users and groups</vt:lpstr>
      <vt:lpstr>Linux users and groups</vt:lpstr>
      <vt:lpstr>passwd file</vt:lpstr>
      <vt:lpstr>passwd file</vt:lpstr>
      <vt:lpstr>passwd file</vt:lpstr>
      <vt:lpstr>passwd file</vt:lpstr>
      <vt:lpstr>passwd file</vt:lpstr>
      <vt:lpstr>passwd file</vt:lpstr>
      <vt:lpstr>passwd file</vt:lpstr>
      <vt:lpstr>The root user</vt:lpstr>
      <vt:lpstr>sudo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104</cp:revision>
  <cp:lastPrinted>1601-01-01T00:00:00Z</cp:lastPrinted>
  <dcterms:created xsi:type="dcterms:W3CDTF">2019-03-09T11:22:51Z</dcterms:created>
  <dcterms:modified xsi:type="dcterms:W3CDTF">2021-06-18T17:04:59Z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